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1349" r:id="rId2"/>
    <p:sldId id="1324" r:id="rId3"/>
    <p:sldId id="1350" r:id="rId4"/>
    <p:sldId id="1351" r:id="rId5"/>
    <p:sldId id="1346" r:id="rId6"/>
    <p:sldId id="1378" r:id="rId7"/>
    <p:sldId id="1352" r:id="rId8"/>
    <p:sldId id="1376" r:id="rId9"/>
    <p:sldId id="1354" r:id="rId10"/>
    <p:sldId id="1385" r:id="rId11"/>
    <p:sldId id="1372" r:id="rId12"/>
    <p:sldId id="1366" r:id="rId13"/>
    <p:sldId id="1355" r:id="rId14"/>
    <p:sldId id="1353" r:id="rId15"/>
    <p:sldId id="1370" r:id="rId16"/>
    <p:sldId id="1361" r:id="rId17"/>
    <p:sldId id="1373" r:id="rId18"/>
    <p:sldId id="1375" r:id="rId19"/>
    <p:sldId id="1379" r:id="rId20"/>
    <p:sldId id="1377" r:id="rId21"/>
    <p:sldId id="1383" r:id="rId22"/>
    <p:sldId id="1386" r:id="rId23"/>
    <p:sldId id="1382" r:id="rId24"/>
    <p:sldId id="1384" r:id="rId25"/>
    <p:sldId id="1343" r:id="rId26"/>
    <p:sldId id="1356" r:id="rId27"/>
    <p:sldId id="1380" r:id="rId28"/>
    <p:sldId id="1374" r:id="rId29"/>
    <p:sldId id="1347" r:id="rId30"/>
    <p:sldId id="426" r:id="rId31"/>
    <p:sldId id="1381" r:id="rId32"/>
    <p:sldId id="1348" r:id="rId33"/>
    <p:sldId id="1357" r:id="rId34"/>
    <p:sldId id="1359" r:id="rId35"/>
    <p:sldId id="1360" r:id="rId36"/>
    <p:sldId id="1364" r:id="rId37"/>
    <p:sldId id="1358" r:id="rId38"/>
    <p:sldId id="1369" r:id="rId39"/>
    <p:sldId id="1387"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A2"/>
    <a:srgbClr val="08C4AE"/>
    <a:srgbClr val="6AF2D8"/>
    <a:srgbClr val="63F9E7"/>
    <a:srgbClr val="D1FFFE"/>
    <a:srgbClr val="D8F0D9"/>
    <a:srgbClr val="D4FC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4" d="100"/>
          <a:sy n="64"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837357-B8F6-4083-95D9-266FA64DFB9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8140EC1C-68E9-4535-B40C-697BE0683F67}">
      <dgm:prSet phldrT="[Texte]"/>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endParaRPr lang="fr-FR" dirty="0"/>
        </a:p>
      </dgm:t>
    </dgm:pt>
    <dgm:pt modelId="{9A746C12-38E7-41C4-9246-40D41D249D28}" type="parTrans" cxnId="{E0D44344-910C-47AD-9599-508CF667F1D2}">
      <dgm:prSet/>
      <dgm:spPr/>
      <dgm:t>
        <a:bodyPr/>
        <a:lstStyle/>
        <a:p>
          <a:endParaRPr lang="fr-FR"/>
        </a:p>
      </dgm:t>
    </dgm:pt>
    <dgm:pt modelId="{09B6AC26-C826-4912-9F91-6AC8D5008E48}" type="sibTrans" cxnId="{E0D44344-910C-47AD-9599-508CF667F1D2}">
      <dgm:prSet/>
      <dgm:spPr/>
      <dgm:t>
        <a:bodyPr/>
        <a:lstStyle/>
        <a:p>
          <a:endParaRPr lang="fr-FR"/>
        </a:p>
      </dgm:t>
    </dgm:pt>
    <dgm:pt modelId="{28C456DD-5D5D-454E-BBD9-3AFA37C59E84}">
      <dgm:prSet phldrT="[Texte]"/>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dgm:spPr>
      <dgm:t>
        <a:bodyPr/>
        <a:lstStyle/>
        <a:p>
          <a:endParaRPr lang="fr-FR" dirty="0">
            <a:solidFill>
              <a:schemeClr val="bg1"/>
            </a:solidFill>
            <a:latin typeface="+mn-lt"/>
            <a:ea typeface="+mn-ea"/>
            <a:cs typeface="+mn-cs"/>
          </a:endParaRPr>
        </a:p>
      </dgm:t>
    </dgm:pt>
    <dgm:pt modelId="{7F250E77-62C1-4124-A440-FE4268F6C982}" type="parTrans" cxnId="{A9CA7E5C-129B-4526-8B26-2A4D8AEF1ED9}">
      <dgm:prSet/>
      <dgm:spPr/>
      <dgm:t>
        <a:bodyPr/>
        <a:lstStyle/>
        <a:p>
          <a:endParaRPr lang="fr-FR"/>
        </a:p>
      </dgm:t>
    </dgm:pt>
    <dgm:pt modelId="{47550F6D-E858-4898-8366-AB50C2D580C0}" type="sibTrans" cxnId="{A9CA7E5C-129B-4526-8B26-2A4D8AEF1ED9}">
      <dgm:prSet/>
      <dgm:spPr/>
      <dgm:t>
        <a:bodyPr/>
        <a:lstStyle/>
        <a:p>
          <a:endParaRPr lang="fr-FR"/>
        </a:p>
      </dgm:t>
    </dgm:pt>
    <dgm:pt modelId="{3252C0D1-A95B-4242-A667-445998009175}">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dgm:spPr>
      <dgm:t>
        <a:bodyPr/>
        <a:lstStyle/>
        <a:p>
          <a:pPr algn="ctr">
            <a:lnSpc>
              <a:spcPct val="100000"/>
            </a:lnSpc>
            <a:spcAft>
              <a:spcPts val="0"/>
            </a:spcAft>
          </a:pPr>
          <a:r>
            <a:rPr lang="fr-FR" sz="1800" dirty="0">
              <a:solidFill>
                <a:srgbClr val="FF0000"/>
              </a:solidFill>
            </a:rPr>
            <a:t> </a:t>
          </a:r>
        </a:p>
        <a:p>
          <a:pPr algn="ctr"/>
          <a:endParaRPr lang="fr-FR" dirty="0"/>
        </a:p>
      </dgm:t>
    </dgm:pt>
    <dgm:pt modelId="{B8E70E95-6F97-4EEA-B66B-D4CC02934445}" type="parTrans" cxnId="{0157D569-35CD-4BE8-AF6D-074B9E624232}">
      <dgm:prSet/>
      <dgm:spPr/>
      <dgm:t>
        <a:bodyPr/>
        <a:lstStyle/>
        <a:p>
          <a:endParaRPr lang="fr-FR"/>
        </a:p>
      </dgm:t>
    </dgm:pt>
    <dgm:pt modelId="{254C185E-9BCC-4A82-8616-22ACEEB2EF2B}" type="sibTrans" cxnId="{0157D569-35CD-4BE8-AF6D-074B9E624232}">
      <dgm:prSet/>
      <dgm:spPr/>
      <dgm:t>
        <a:bodyPr/>
        <a:lstStyle/>
        <a:p>
          <a:endParaRPr lang="fr-FR"/>
        </a:p>
      </dgm:t>
    </dgm:pt>
    <dgm:pt modelId="{AF8F5474-D749-4A67-88C5-88904455B57C}">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pPr marL="0" lvl="0" algn="ctr" defTabSz="914400" rtl="0" eaLnBrk="1" latinLnBrk="0" hangingPunct="1">
            <a:lnSpc>
              <a:spcPct val="100000"/>
            </a:lnSpc>
            <a:spcAft>
              <a:spcPts val="0"/>
            </a:spcAft>
          </a:pPr>
          <a:endParaRPr lang="fr-FR" sz="2200" kern="1200" dirty="0">
            <a:solidFill>
              <a:schemeClr val="bg1"/>
            </a:solidFill>
            <a:latin typeface="+mn-lt"/>
            <a:ea typeface="+mn-ea"/>
            <a:cs typeface="+mn-cs"/>
          </a:endParaRPr>
        </a:p>
      </dgm:t>
    </dgm:pt>
    <dgm:pt modelId="{73733FAF-7AE7-4134-8924-5B00DB748CD3}" type="parTrans" cxnId="{F665728F-A517-44E2-90BF-60687DF515C7}">
      <dgm:prSet/>
      <dgm:spPr/>
      <dgm:t>
        <a:bodyPr/>
        <a:lstStyle/>
        <a:p>
          <a:endParaRPr lang="fr-FR"/>
        </a:p>
      </dgm:t>
    </dgm:pt>
    <dgm:pt modelId="{A3B0534C-EC63-4210-BEC1-D2C289E54645}" type="sibTrans" cxnId="{F665728F-A517-44E2-90BF-60687DF515C7}">
      <dgm:prSet/>
      <dgm:spPr/>
      <dgm:t>
        <a:bodyPr/>
        <a:lstStyle/>
        <a:p>
          <a:endParaRPr lang="fr-FR"/>
        </a:p>
      </dgm:t>
    </dgm:pt>
    <dgm:pt modelId="{CD52EBB5-FF0F-466F-B5BA-22AAC3BBE072}">
      <dgm:prSet phldrT="[Texte]"/>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endParaRPr lang="fr-FR" dirty="0"/>
        </a:p>
      </dgm:t>
    </dgm:pt>
    <dgm:pt modelId="{2E77707B-9E9B-483D-B391-B3E048F3F94B}" type="parTrans" cxnId="{E5A86BA8-FC03-4F04-8ED5-901D1DBFF695}">
      <dgm:prSet/>
      <dgm:spPr/>
      <dgm:t>
        <a:bodyPr/>
        <a:lstStyle/>
        <a:p>
          <a:endParaRPr lang="fr-FR"/>
        </a:p>
      </dgm:t>
    </dgm:pt>
    <dgm:pt modelId="{0FB9F9D4-C2AB-4595-8E70-9346D3A8B303}" type="sibTrans" cxnId="{E5A86BA8-FC03-4F04-8ED5-901D1DBFF695}">
      <dgm:prSet/>
      <dgm:spPr/>
      <dgm:t>
        <a:bodyPr/>
        <a:lstStyle/>
        <a:p>
          <a:endParaRPr lang="fr-FR"/>
        </a:p>
      </dgm:t>
    </dgm:pt>
    <dgm:pt modelId="{858D4E63-43AD-4BC4-9E88-93015D1307BD}">
      <dgm:prSet phldrT="[Texte]"/>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endParaRPr lang="fr-FR" dirty="0"/>
        </a:p>
      </dgm:t>
    </dgm:pt>
    <dgm:pt modelId="{A79E8D0D-47DF-44C6-B293-E1845E296AF9}" type="parTrans" cxnId="{C7513BE8-338C-4046-87DB-582B057FC791}">
      <dgm:prSet/>
      <dgm:spPr/>
      <dgm:t>
        <a:bodyPr/>
        <a:lstStyle/>
        <a:p>
          <a:endParaRPr lang="fr-FR"/>
        </a:p>
      </dgm:t>
    </dgm:pt>
    <dgm:pt modelId="{5B29BCEB-C0F9-40A8-9EB8-4A6E293379D3}" type="sibTrans" cxnId="{C7513BE8-338C-4046-87DB-582B057FC791}">
      <dgm:prSet/>
      <dgm:spPr/>
      <dgm:t>
        <a:bodyPr/>
        <a:lstStyle/>
        <a:p>
          <a:endParaRPr lang="fr-FR"/>
        </a:p>
      </dgm:t>
    </dgm:pt>
    <dgm:pt modelId="{26776837-0550-42F0-A5BB-23C088ED23DA}" type="pres">
      <dgm:prSet presAssocID="{76837357-B8F6-4083-95D9-266FA64DFB9C}" presName="linear" presStyleCnt="0">
        <dgm:presLayoutVars>
          <dgm:dir/>
          <dgm:resizeHandles val="exact"/>
        </dgm:presLayoutVars>
      </dgm:prSet>
      <dgm:spPr/>
    </dgm:pt>
    <dgm:pt modelId="{B78138BC-D6D4-463B-9EB0-A4C287E7F8D3}" type="pres">
      <dgm:prSet presAssocID="{858D4E63-43AD-4BC4-9E88-93015D1307BD}" presName="comp" presStyleCnt="0"/>
      <dgm:spPr/>
    </dgm:pt>
    <dgm:pt modelId="{DAC3867E-1BFF-4241-8568-97FA8E80282A}" type="pres">
      <dgm:prSet presAssocID="{858D4E63-43AD-4BC4-9E88-93015D1307BD}" presName="box" presStyleLbl="node1" presStyleIdx="0" presStyleCnt="6"/>
      <dgm:spPr/>
    </dgm:pt>
    <dgm:pt modelId="{A379A05D-1922-4803-8B25-FF8142B288F3}" type="pres">
      <dgm:prSet presAssocID="{858D4E63-43AD-4BC4-9E88-93015D1307BD}" presName="img" presStyleLbl="fgImgPlace1" presStyleIdx="0" presStyleCnt="6" custLinFactY="161668" custLinFactNeighborX="-94923" custLinFactNeighborY="200000"/>
      <dgm:spPr>
        <a:solidFill>
          <a:schemeClr val="bg1"/>
        </a:solidFill>
        <a:ln>
          <a:noFill/>
        </a:ln>
      </dgm:spPr>
    </dgm:pt>
    <dgm:pt modelId="{253DDA8B-9D15-42B0-A527-82D7AF63F725}" type="pres">
      <dgm:prSet presAssocID="{858D4E63-43AD-4BC4-9E88-93015D1307BD}" presName="text" presStyleLbl="node1" presStyleIdx="0" presStyleCnt="6">
        <dgm:presLayoutVars>
          <dgm:bulletEnabled val="1"/>
        </dgm:presLayoutVars>
      </dgm:prSet>
      <dgm:spPr/>
    </dgm:pt>
    <dgm:pt modelId="{2FEC2C70-A3BD-401C-A476-BEC7654DCA42}" type="pres">
      <dgm:prSet presAssocID="{5B29BCEB-C0F9-40A8-9EB8-4A6E293379D3}" presName="spacer" presStyleCnt="0"/>
      <dgm:spPr/>
    </dgm:pt>
    <dgm:pt modelId="{8851927F-FE16-4523-B0FD-1337D4413CEE}" type="pres">
      <dgm:prSet presAssocID="{CD52EBB5-FF0F-466F-B5BA-22AAC3BBE072}" presName="comp" presStyleCnt="0"/>
      <dgm:spPr/>
    </dgm:pt>
    <dgm:pt modelId="{592163EA-FA39-440B-A18B-7E094D8F0648}" type="pres">
      <dgm:prSet presAssocID="{CD52EBB5-FF0F-466F-B5BA-22AAC3BBE072}" presName="box" presStyleLbl="node1" presStyleIdx="1" presStyleCnt="6"/>
      <dgm:spPr/>
    </dgm:pt>
    <dgm:pt modelId="{9D42AFE2-E589-42A3-83D3-B4FE5642E22A}" type="pres">
      <dgm:prSet presAssocID="{CD52EBB5-FF0F-466F-B5BA-22AAC3BBE072}" presName="img" presStyleLbl="fgImgPlace1" presStyleIdx="1" presStyleCnt="6" custLinFactY="100000" custLinFactNeighborX="-7277" custLinFactNeighborY="181949"/>
      <dgm:spPr/>
    </dgm:pt>
    <dgm:pt modelId="{7FFA0749-17EE-4551-BE31-6CCF3B8FE1A7}" type="pres">
      <dgm:prSet presAssocID="{CD52EBB5-FF0F-466F-B5BA-22AAC3BBE072}" presName="text" presStyleLbl="node1" presStyleIdx="1" presStyleCnt="6">
        <dgm:presLayoutVars>
          <dgm:bulletEnabled val="1"/>
        </dgm:presLayoutVars>
      </dgm:prSet>
      <dgm:spPr/>
    </dgm:pt>
    <dgm:pt modelId="{0C9A868D-203D-4D5A-8174-8D0D269FA4F0}" type="pres">
      <dgm:prSet presAssocID="{0FB9F9D4-C2AB-4595-8E70-9346D3A8B303}" presName="spacer" presStyleCnt="0"/>
      <dgm:spPr/>
    </dgm:pt>
    <dgm:pt modelId="{EC812E0D-9BB1-49DE-AF0F-CE4999541415}" type="pres">
      <dgm:prSet presAssocID="{8140EC1C-68E9-4535-B40C-697BE0683F67}" presName="comp" presStyleCnt="0"/>
      <dgm:spPr/>
    </dgm:pt>
    <dgm:pt modelId="{4872ED2A-6580-4631-B391-5AE6C8E4AEFB}" type="pres">
      <dgm:prSet presAssocID="{8140EC1C-68E9-4535-B40C-697BE0683F67}" presName="box" presStyleLbl="node1" presStyleIdx="2" presStyleCnt="6"/>
      <dgm:spPr/>
    </dgm:pt>
    <dgm:pt modelId="{89CBAFBC-4F11-4F2D-9C76-6BEC7D4AA969}" type="pres">
      <dgm:prSet presAssocID="{8140EC1C-68E9-4535-B40C-697BE0683F67}" presName="img" presStyleLbl="fgImgPlace1" presStyleIdx="2" presStyleCnt="6" custLinFactX="-31330" custLinFactY="47147" custLinFactNeighborX="-100000" custLinFactNeighborY="100000"/>
      <dgm:spPr/>
    </dgm:pt>
    <dgm:pt modelId="{D2884F99-97DD-48C6-8402-8D1D0959A1C0}" type="pres">
      <dgm:prSet presAssocID="{8140EC1C-68E9-4535-B40C-697BE0683F67}" presName="text" presStyleLbl="node1" presStyleIdx="2" presStyleCnt="6">
        <dgm:presLayoutVars>
          <dgm:bulletEnabled val="1"/>
        </dgm:presLayoutVars>
      </dgm:prSet>
      <dgm:spPr/>
    </dgm:pt>
    <dgm:pt modelId="{821E752D-FEA9-4DCC-BDE2-8CB617C5FD8B}" type="pres">
      <dgm:prSet presAssocID="{09B6AC26-C826-4912-9F91-6AC8D5008E48}" presName="spacer" presStyleCnt="0"/>
      <dgm:spPr/>
    </dgm:pt>
    <dgm:pt modelId="{2BD5B158-5451-4108-8D3C-C14B48AA1AEB}" type="pres">
      <dgm:prSet presAssocID="{28C456DD-5D5D-454E-BBD9-3AFA37C59E84}" presName="comp" presStyleCnt="0"/>
      <dgm:spPr/>
    </dgm:pt>
    <dgm:pt modelId="{DE0E9153-6BE5-4FDC-BF7D-BC126E4495FC}" type="pres">
      <dgm:prSet presAssocID="{28C456DD-5D5D-454E-BBD9-3AFA37C59E84}" presName="box" presStyleLbl="node1" presStyleIdx="3" presStyleCnt="6"/>
      <dgm:spPr/>
    </dgm:pt>
    <dgm:pt modelId="{924C2885-FB61-45E4-9AE6-8E1EED2F0416}" type="pres">
      <dgm:prSet presAssocID="{28C456DD-5D5D-454E-BBD9-3AFA37C59E84}" presName="img" presStyleLbl="fgImgPlace1" presStyleIdx="3" presStyleCnt="6" custLinFactY="100000" custLinFactNeighborX="2321" custLinFactNeighborY="197989"/>
      <dgm:spPr/>
    </dgm:pt>
    <dgm:pt modelId="{7C8944CE-A4E2-4334-A835-744FC977F6A2}" type="pres">
      <dgm:prSet presAssocID="{28C456DD-5D5D-454E-BBD9-3AFA37C59E84}" presName="text" presStyleLbl="node1" presStyleIdx="3" presStyleCnt="6">
        <dgm:presLayoutVars>
          <dgm:bulletEnabled val="1"/>
        </dgm:presLayoutVars>
      </dgm:prSet>
      <dgm:spPr/>
    </dgm:pt>
    <dgm:pt modelId="{127CC0C1-7BDE-461A-8730-983BC0C9358C}" type="pres">
      <dgm:prSet presAssocID="{47550F6D-E858-4898-8366-AB50C2D580C0}" presName="spacer" presStyleCnt="0"/>
      <dgm:spPr/>
    </dgm:pt>
    <dgm:pt modelId="{3EFF6E7A-A472-4395-8C4E-4072845A8078}" type="pres">
      <dgm:prSet presAssocID="{AF8F5474-D749-4A67-88C5-88904455B57C}" presName="comp" presStyleCnt="0"/>
      <dgm:spPr/>
    </dgm:pt>
    <dgm:pt modelId="{7B4C838A-2C00-4DB9-A459-6C668F6F6220}" type="pres">
      <dgm:prSet presAssocID="{AF8F5474-D749-4A67-88C5-88904455B57C}" presName="box" presStyleLbl="node1" presStyleIdx="4" presStyleCnt="6"/>
      <dgm:spPr/>
    </dgm:pt>
    <dgm:pt modelId="{37506A7F-BA13-4637-9C1C-5B4018DD466F}" type="pres">
      <dgm:prSet presAssocID="{AF8F5474-D749-4A67-88C5-88904455B57C}" presName="img" presStyleLbl="fgImgPlace1" presStyleIdx="4" presStyleCnt="6"/>
      <dgm:spPr>
        <a:xfrm>
          <a:off x="105481" y="4746687"/>
          <a:ext cx="2013667" cy="843855"/>
        </a:xfrm>
        <a:prstGeom prst="roundRect">
          <a:avLst>
            <a:gd name="adj" fmla="val 10000"/>
          </a:avLst>
        </a:prstGeom>
        <a:noFill/>
        <a:ln w="12700" cap="flat" cmpd="sng" algn="ctr">
          <a:noFill/>
          <a:prstDash val="solid"/>
          <a:miter lim="800000"/>
        </a:ln>
        <a:effectLst/>
      </dgm:spPr>
    </dgm:pt>
    <dgm:pt modelId="{A5AB77B6-CD87-44AB-B925-A849F19C2D74}" type="pres">
      <dgm:prSet presAssocID="{AF8F5474-D749-4A67-88C5-88904455B57C}" presName="text" presStyleLbl="node1" presStyleIdx="4" presStyleCnt="6">
        <dgm:presLayoutVars>
          <dgm:bulletEnabled val="1"/>
        </dgm:presLayoutVars>
      </dgm:prSet>
      <dgm:spPr/>
    </dgm:pt>
    <dgm:pt modelId="{D3E3438E-F140-47BB-AFB8-D40F7CDACC06}" type="pres">
      <dgm:prSet presAssocID="{A3B0534C-EC63-4210-BEC1-D2C289E54645}" presName="spacer" presStyleCnt="0"/>
      <dgm:spPr/>
    </dgm:pt>
    <dgm:pt modelId="{BA58843B-700F-44D1-881E-9BD571B1D416}" type="pres">
      <dgm:prSet presAssocID="{3252C0D1-A95B-4242-A667-445998009175}" presName="comp" presStyleCnt="0"/>
      <dgm:spPr/>
    </dgm:pt>
    <dgm:pt modelId="{5C7776B7-AFDF-404D-A03F-CAA8E619A5FE}" type="pres">
      <dgm:prSet presAssocID="{3252C0D1-A95B-4242-A667-445998009175}" presName="box" presStyleLbl="node1" presStyleIdx="5" presStyleCnt="6"/>
      <dgm:spPr/>
    </dgm:pt>
    <dgm:pt modelId="{271AD363-BF47-45FD-AB7A-64385C9A1866}" type="pres">
      <dgm:prSet presAssocID="{3252C0D1-A95B-4242-A667-445998009175}" presName="img" presStyleLbl="fgImgPlace1" presStyleIdx="5" presStyleCnt="6" custLinFactX="-24410" custLinFactY="-100000" custLinFactNeighborX="-100000" custLinFactNeighborY="-154710"/>
      <dgm:spPr>
        <a:noFill/>
        <a:ln>
          <a:noFill/>
        </a:ln>
      </dgm:spPr>
    </dgm:pt>
    <dgm:pt modelId="{60D6AD9C-2BB8-4D4F-B39E-5DDB19362135}" type="pres">
      <dgm:prSet presAssocID="{3252C0D1-A95B-4242-A667-445998009175}" presName="text" presStyleLbl="node1" presStyleIdx="5" presStyleCnt="6">
        <dgm:presLayoutVars>
          <dgm:bulletEnabled val="1"/>
        </dgm:presLayoutVars>
      </dgm:prSet>
      <dgm:spPr/>
    </dgm:pt>
  </dgm:ptLst>
  <dgm:cxnLst>
    <dgm:cxn modelId="{94FC6D04-6B57-4A79-A6CA-10842C5C9258}" type="presOf" srcId="{8140EC1C-68E9-4535-B40C-697BE0683F67}" destId="{4872ED2A-6580-4631-B391-5AE6C8E4AEFB}" srcOrd="0" destOrd="0" presId="urn:microsoft.com/office/officeart/2005/8/layout/vList4"/>
    <dgm:cxn modelId="{B4E7BF04-4CA4-4AB2-9961-97227032D97D}" type="presOf" srcId="{CD52EBB5-FF0F-466F-B5BA-22AAC3BBE072}" destId="{7FFA0749-17EE-4551-BE31-6CCF3B8FE1A7}" srcOrd="1" destOrd="0" presId="urn:microsoft.com/office/officeart/2005/8/layout/vList4"/>
    <dgm:cxn modelId="{392AC70D-7C1E-46CC-BF3A-D0BE913BFF97}" type="presOf" srcId="{28C456DD-5D5D-454E-BBD9-3AFA37C59E84}" destId="{DE0E9153-6BE5-4FDC-BF7D-BC126E4495FC}" srcOrd="0" destOrd="0" presId="urn:microsoft.com/office/officeart/2005/8/layout/vList4"/>
    <dgm:cxn modelId="{49D1180E-CC96-4DDB-992C-D78A0B49B32A}" type="presOf" srcId="{858D4E63-43AD-4BC4-9E88-93015D1307BD}" destId="{253DDA8B-9D15-42B0-A527-82D7AF63F725}" srcOrd="1" destOrd="0" presId="urn:microsoft.com/office/officeart/2005/8/layout/vList4"/>
    <dgm:cxn modelId="{580DAA15-70B4-4E38-8AAF-3117B1ADC0A9}" type="presOf" srcId="{CD52EBB5-FF0F-466F-B5BA-22AAC3BBE072}" destId="{592163EA-FA39-440B-A18B-7E094D8F0648}" srcOrd="0" destOrd="0" presId="urn:microsoft.com/office/officeart/2005/8/layout/vList4"/>
    <dgm:cxn modelId="{C748401B-9122-4154-9F04-0D93BF37118E}" type="presOf" srcId="{8140EC1C-68E9-4535-B40C-697BE0683F67}" destId="{D2884F99-97DD-48C6-8402-8D1D0959A1C0}" srcOrd="1" destOrd="0" presId="urn:microsoft.com/office/officeart/2005/8/layout/vList4"/>
    <dgm:cxn modelId="{AD2EE02B-266E-452D-91C5-B7E422F87CB5}" type="presOf" srcId="{3252C0D1-A95B-4242-A667-445998009175}" destId="{5C7776B7-AFDF-404D-A03F-CAA8E619A5FE}" srcOrd="0" destOrd="0" presId="urn:microsoft.com/office/officeart/2005/8/layout/vList4"/>
    <dgm:cxn modelId="{004B233F-5BFE-473E-A09D-5065A6225713}" type="presOf" srcId="{AF8F5474-D749-4A67-88C5-88904455B57C}" destId="{7B4C838A-2C00-4DB9-A459-6C668F6F6220}" srcOrd="0" destOrd="0" presId="urn:microsoft.com/office/officeart/2005/8/layout/vList4"/>
    <dgm:cxn modelId="{A9CA7E5C-129B-4526-8B26-2A4D8AEF1ED9}" srcId="{76837357-B8F6-4083-95D9-266FA64DFB9C}" destId="{28C456DD-5D5D-454E-BBD9-3AFA37C59E84}" srcOrd="3" destOrd="0" parTransId="{7F250E77-62C1-4124-A440-FE4268F6C982}" sibTransId="{47550F6D-E858-4898-8366-AB50C2D580C0}"/>
    <dgm:cxn modelId="{E0D44344-910C-47AD-9599-508CF667F1D2}" srcId="{76837357-B8F6-4083-95D9-266FA64DFB9C}" destId="{8140EC1C-68E9-4535-B40C-697BE0683F67}" srcOrd="2" destOrd="0" parTransId="{9A746C12-38E7-41C4-9246-40D41D249D28}" sibTransId="{09B6AC26-C826-4912-9F91-6AC8D5008E48}"/>
    <dgm:cxn modelId="{0157D569-35CD-4BE8-AF6D-074B9E624232}" srcId="{76837357-B8F6-4083-95D9-266FA64DFB9C}" destId="{3252C0D1-A95B-4242-A667-445998009175}" srcOrd="5" destOrd="0" parTransId="{B8E70E95-6F97-4EEA-B66B-D4CC02934445}" sibTransId="{254C185E-9BCC-4A82-8616-22ACEEB2EF2B}"/>
    <dgm:cxn modelId="{D443F349-3ECE-4B6D-B117-E12B95150CEF}" type="presOf" srcId="{28C456DD-5D5D-454E-BBD9-3AFA37C59E84}" destId="{7C8944CE-A4E2-4334-A835-744FC977F6A2}" srcOrd="1" destOrd="0" presId="urn:microsoft.com/office/officeart/2005/8/layout/vList4"/>
    <dgm:cxn modelId="{BAFD4F52-7CB2-4F50-9F5E-553906F37D8B}" type="presOf" srcId="{AF8F5474-D749-4A67-88C5-88904455B57C}" destId="{A5AB77B6-CD87-44AB-B925-A849F19C2D74}" srcOrd="1" destOrd="0" presId="urn:microsoft.com/office/officeart/2005/8/layout/vList4"/>
    <dgm:cxn modelId="{F665728F-A517-44E2-90BF-60687DF515C7}" srcId="{76837357-B8F6-4083-95D9-266FA64DFB9C}" destId="{AF8F5474-D749-4A67-88C5-88904455B57C}" srcOrd="4" destOrd="0" parTransId="{73733FAF-7AE7-4134-8924-5B00DB748CD3}" sibTransId="{A3B0534C-EC63-4210-BEC1-D2C289E54645}"/>
    <dgm:cxn modelId="{553C679B-7B92-49B1-8344-C31DD06C9524}" type="presOf" srcId="{3252C0D1-A95B-4242-A667-445998009175}" destId="{60D6AD9C-2BB8-4D4F-B39E-5DDB19362135}" srcOrd="1" destOrd="0" presId="urn:microsoft.com/office/officeart/2005/8/layout/vList4"/>
    <dgm:cxn modelId="{E5A86BA8-FC03-4F04-8ED5-901D1DBFF695}" srcId="{76837357-B8F6-4083-95D9-266FA64DFB9C}" destId="{CD52EBB5-FF0F-466F-B5BA-22AAC3BBE072}" srcOrd="1" destOrd="0" parTransId="{2E77707B-9E9B-483D-B391-B3E048F3F94B}" sibTransId="{0FB9F9D4-C2AB-4595-8E70-9346D3A8B303}"/>
    <dgm:cxn modelId="{494697AF-0C4E-4F6D-A9F9-CE6D21D814DB}" type="presOf" srcId="{76837357-B8F6-4083-95D9-266FA64DFB9C}" destId="{26776837-0550-42F0-A5BB-23C088ED23DA}" srcOrd="0" destOrd="0" presId="urn:microsoft.com/office/officeart/2005/8/layout/vList4"/>
    <dgm:cxn modelId="{98277CE5-B13C-4699-BBCD-CCA3EE6210B3}" type="presOf" srcId="{858D4E63-43AD-4BC4-9E88-93015D1307BD}" destId="{DAC3867E-1BFF-4241-8568-97FA8E80282A}" srcOrd="0" destOrd="0" presId="urn:microsoft.com/office/officeart/2005/8/layout/vList4"/>
    <dgm:cxn modelId="{C7513BE8-338C-4046-87DB-582B057FC791}" srcId="{76837357-B8F6-4083-95D9-266FA64DFB9C}" destId="{858D4E63-43AD-4BC4-9E88-93015D1307BD}" srcOrd="0" destOrd="0" parTransId="{A79E8D0D-47DF-44C6-B293-E1845E296AF9}" sibTransId="{5B29BCEB-C0F9-40A8-9EB8-4A6E293379D3}"/>
    <dgm:cxn modelId="{7BEA180B-82E9-4AAB-A5C1-00BDD91AF2E2}" type="presParOf" srcId="{26776837-0550-42F0-A5BB-23C088ED23DA}" destId="{B78138BC-D6D4-463B-9EB0-A4C287E7F8D3}" srcOrd="0" destOrd="0" presId="urn:microsoft.com/office/officeart/2005/8/layout/vList4"/>
    <dgm:cxn modelId="{5FCC680D-8C95-408A-A4AB-52E59BD7A16C}" type="presParOf" srcId="{B78138BC-D6D4-463B-9EB0-A4C287E7F8D3}" destId="{DAC3867E-1BFF-4241-8568-97FA8E80282A}" srcOrd="0" destOrd="0" presId="urn:microsoft.com/office/officeart/2005/8/layout/vList4"/>
    <dgm:cxn modelId="{FA7C6313-AC1A-4C95-8D9F-6C8473270BCF}" type="presParOf" srcId="{B78138BC-D6D4-463B-9EB0-A4C287E7F8D3}" destId="{A379A05D-1922-4803-8B25-FF8142B288F3}" srcOrd="1" destOrd="0" presId="urn:microsoft.com/office/officeart/2005/8/layout/vList4"/>
    <dgm:cxn modelId="{EEB9855B-31F2-42C6-869D-15A387E314E8}" type="presParOf" srcId="{B78138BC-D6D4-463B-9EB0-A4C287E7F8D3}" destId="{253DDA8B-9D15-42B0-A527-82D7AF63F725}" srcOrd="2" destOrd="0" presId="urn:microsoft.com/office/officeart/2005/8/layout/vList4"/>
    <dgm:cxn modelId="{20E691B6-2FBC-48F9-BA81-4C9A5D79AF53}" type="presParOf" srcId="{26776837-0550-42F0-A5BB-23C088ED23DA}" destId="{2FEC2C70-A3BD-401C-A476-BEC7654DCA42}" srcOrd="1" destOrd="0" presId="urn:microsoft.com/office/officeart/2005/8/layout/vList4"/>
    <dgm:cxn modelId="{01953E8E-C0F3-4E4A-9CD8-70A8B712D688}" type="presParOf" srcId="{26776837-0550-42F0-A5BB-23C088ED23DA}" destId="{8851927F-FE16-4523-B0FD-1337D4413CEE}" srcOrd="2" destOrd="0" presId="urn:microsoft.com/office/officeart/2005/8/layout/vList4"/>
    <dgm:cxn modelId="{C45DB986-D886-46F0-9CB6-ABA064AF01AC}" type="presParOf" srcId="{8851927F-FE16-4523-B0FD-1337D4413CEE}" destId="{592163EA-FA39-440B-A18B-7E094D8F0648}" srcOrd="0" destOrd="0" presId="urn:microsoft.com/office/officeart/2005/8/layout/vList4"/>
    <dgm:cxn modelId="{6A0B5657-D2F2-47C2-97E9-43700B939BA1}" type="presParOf" srcId="{8851927F-FE16-4523-B0FD-1337D4413CEE}" destId="{9D42AFE2-E589-42A3-83D3-B4FE5642E22A}" srcOrd="1" destOrd="0" presId="urn:microsoft.com/office/officeart/2005/8/layout/vList4"/>
    <dgm:cxn modelId="{9DE7043B-0419-4304-9F69-7B1F7B876DFB}" type="presParOf" srcId="{8851927F-FE16-4523-B0FD-1337D4413CEE}" destId="{7FFA0749-17EE-4551-BE31-6CCF3B8FE1A7}" srcOrd="2" destOrd="0" presId="urn:microsoft.com/office/officeart/2005/8/layout/vList4"/>
    <dgm:cxn modelId="{73A46E73-C12A-450F-B1FE-6D5A7825A9FD}" type="presParOf" srcId="{26776837-0550-42F0-A5BB-23C088ED23DA}" destId="{0C9A868D-203D-4D5A-8174-8D0D269FA4F0}" srcOrd="3" destOrd="0" presId="urn:microsoft.com/office/officeart/2005/8/layout/vList4"/>
    <dgm:cxn modelId="{20B3BFE9-606A-4258-89E3-D387E3AE7E08}" type="presParOf" srcId="{26776837-0550-42F0-A5BB-23C088ED23DA}" destId="{EC812E0D-9BB1-49DE-AF0F-CE4999541415}" srcOrd="4" destOrd="0" presId="urn:microsoft.com/office/officeart/2005/8/layout/vList4"/>
    <dgm:cxn modelId="{F4C192A8-E8B3-4E52-85DD-F7AB6E6DE209}" type="presParOf" srcId="{EC812E0D-9BB1-49DE-AF0F-CE4999541415}" destId="{4872ED2A-6580-4631-B391-5AE6C8E4AEFB}" srcOrd="0" destOrd="0" presId="urn:microsoft.com/office/officeart/2005/8/layout/vList4"/>
    <dgm:cxn modelId="{C39A68D4-2750-492D-918C-4EC33A9698A8}" type="presParOf" srcId="{EC812E0D-9BB1-49DE-AF0F-CE4999541415}" destId="{89CBAFBC-4F11-4F2D-9C76-6BEC7D4AA969}" srcOrd="1" destOrd="0" presId="urn:microsoft.com/office/officeart/2005/8/layout/vList4"/>
    <dgm:cxn modelId="{36E56255-5310-443A-B6EC-487B597B518F}" type="presParOf" srcId="{EC812E0D-9BB1-49DE-AF0F-CE4999541415}" destId="{D2884F99-97DD-48C6-8402-8D1D0959A1C0}" srcOrd="2" destOrd="0" presId="urn:microsoft.com/office/officeart/2005/8/layout/vList4"/>
    <dgm:cxn modelId="{EEE61E70-8DE1-4A9E-ACDE-422493786ABE}" type="presParOf" srcId="{26776837-0550-42F0-A5BB-23C088ED23DA}" destId="{821E752D-FEA9-4DCC-BDE2-8CB617C5FD8B}" srcOrd="5" destOrd="0" presId="urn:microsoft.com/office/officeart/2005/8/layout/vList4"/>
    <dgm:cxn modelId="{5C8D7185-882D-4CB7-A696-35D27C308EA7}" type="presParOf" srcId="{26776837-0550-42F0-A5BB-23C088ED23DA}" destId="{2BD5B158-5451-4108-8D3C-C14B48AA1AEB}" srcOrd="6" destOrd="0" presId="urn:microsoft.com/office/officeart/2005/8/layout/vList4"/>
    <dgm:cxn modelId="{AE042094-3D90-45DB-BE65-849F4EF6D3CF}" type="presParOf" srcId="{2BD5B158-5451-4108-8D3C-C14B48AA1AEB}" destId="{DE0E9153-6BE5-4FDC-BF7D-BC126E4495FC}" srcOrd="0" destOrd="0" presId="urn:microsoft.com/office/officeart/2005/8/layout/vList4"/>
    <dgm:cxn modelId="{5FDF7F79-C9E2-40F9-A365-8100AB94E0D8}" type="presParOf" srcId="{2BD5B158-5451-4108-8D3C-C14B48AA1AEB}" destId="{924C2885-FB61-45E4-9AE6-8E1EED2F0416}" srcOrd="1" destOrd="0" presId="urn:microsoft.com/office/officeart/2005/8/layout/vList4"/>
    <dgm:cxn modelId="{53D22F11-6ADC-4B40-809A-DFCFF51C9267}" type="presParOf" srcId="{2BD5B158-5451-4108-8D3C-C14B48AA1AEB}" destId="{7C8944CE-A4E2-4334-A835-744FC977F6A2}" srcOrd="2" destOrd="0" presId="urn:microsoft.com/office/officeart/2005/8/layout/vList4"/>
    <dgm:cxn modelId="{81313A9B-F9ED-4DC4-9885-2B21262C9466}" type="presParOf" srcId="{26776837-0550-42F0-A5BB-23C088ED23DA}" destId="{127CC0C1-7BDE-461A-8730-983BC0C9358C}" srcOrd="7" destOrd="0" presId="urn:microsoft.com/office/officeart/2005/8/layout/vList4"/>
    <dgm:cxn modelId="{216D8DBF-F620-4AB9-928C-5B8B89E67569}" type="presParOf" srcId="{26776837-0550-42F0-A5BB-23C088ED23DA}" destId="{3EFF6E7A-A472-4395-8C4E-4072845A8078}" srcOrd="8" destOrd="0" presId="urn:microsoft.com/office/officeart/2005/8/layout/vList4"/>
    <dgm:cxn modelId="{31FE4FBF-8F28-4F4B-9363-79E78C2F3605}" type="presParOf" srcId="{3EFF6E7A-A472-4395-8C4E-4072845A8078}" destId="{7B4C838A-2C00-4DB9-A459-6C668F6F6220}" srcOrd="0" destOrd="0" presId="urn:microsoft.com/office/officeart/2005/8/layout/vList4"/>
    <dgm:cxn modelId="{DECADA11-45C5-4B6F-8B91-F9433B9202C2}" type="presParOf" srcId="{3EFF6E7A-A472-4395-8C4E-4072845A8078}" destId="{37506A7F-BA13-4637-9C1C-5B4018DD466F}" srcOrd="1" destOrd="0" presId="urn:microsoft.com/office/officeart/2005/8/layout/vList4"/>
    <dgm:cxn modelId="{DC075B37-19D3-4358-9377-D9D27C8B905C}" type="presParOf" srcId="{3EFF6E7A-A472-4395-8C4E-4072845A8078}" destId="{A5AB77B6-CD87-44AB-B925-A849F19C2D74}" srcOrd="2" destOrd="0" presId="urn:microsoft.com/office/officeart/2005/8/layout/vList4"/>
    <dgm:cxn modelId="{7001BC85-FB44-424C-9D8F-1F0AABBEE1BB}" type="presParOf" srcId="{26776837-0550-42F0-A5BB-23C088ED23DA}" destId="{D3E3438E-F140-47BB-AFB8-D40F7CDACC06}" srcOrd="9" destOrd="0" presId="urn:microsoft.com/office/officeart/2005/8/layout/vList4"/>
    <dgm:cxn modelId="{EFB8E912-7BDD-4980-9F4C-605AB0CD62C8}" type="presParOf" srcId="{26776837-0550-42F0-A5BB-23C088ED23DA}" destId="{BA58843B-700F-44D1-881E-9BD571B1D416}" srcOrd="10" destOrd="0" presId="urn:microsoft.com/office/officeart/2005/8/layout/vList4"/>
    <dgm:cxn modelId="{99EF5ED6-0D82-499B-AC6B-4BABD208C5EB}" type="presParOf" srcId="{BA58843B-700F-44D1-881E-9BD571B1D416}" destId="{5C7776B7-AFDF-404D-A03F-CAA8E619A5FE}" srcOrd="0" destOrd="0" presId="urn:microsoft.com/office/officeart/2005/8/layout/vList4"/>
    <dgm:cxn modelId="{8933D457-7E26-4E37-9138-90A3ECB698EF}" type="presParOf" srcId="{BA58843B-700F-44D1-881E-9BD571B1D416}" destId="{271AD363-BF47-45FD-AB7A-64385C9A1866}" srcOrd="1" destOrd="0" presId="urn:microsoft.com/office/officeart/2005/8/layout/vList4"/>
    <dgm:cxn modelId="{E460E4B6-7692-4FE6-B1CF-7661CBAAA85D}" type="presParOf" srcId="{BA58843B-700F-44D1-881E-9BD571B1D416}" destId="{60D6AD9C-2BB8-4D4F-B39E-5DDB19362135}"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466A2B1-97C5-4D3E-9ECB-E8122DF771E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fr-FR"/>
        </a:p>
      </dgm:t>
    </dgm:pt>
    <dgm:pt modelId="{696DE358-4EEF-4630-8B19-F6B22DAED17B}">
      <dgm:prSet phldrT="[Texte]" custT="1"/>
      <dgm:spPr>
        <a:solidFill>
          <a:srgbClr val="00A6A2"/>
        </a:solidFill>
        <a:ln w="12700" cap="flat" cmpd="sng" algn="ctr">
          <a:solidFill>
            <a:srgbClr val="00A6A2"/>
          </a:solidFill>
          <a:prstDash val="solid"/>
          <a:miter lim="800000"/>
        </a:ln>
        <a:effectLst/>
      </dgm:spPr>
      <dgm:t>
        <a:bodyPr spcFirstLastPara="0" vert="horz" wrap="square" lIns="38100" tIns="25400" rIns="38100" bIns="25400" numCol="1" spcCol="1270" anchor="ctr" anchorCtr="0"/>
        <a:lstStyle/>
        <a:p>
          <a:r>
            <a:rPr lang="fr-FR" sz="2000" kern="1200" dirty="0"/>
            <a:t>Groupes de </a:t>
          </a:r>
          <a:r>
            <a:rPr lang="fr-FR" sz="2000" kern="1200" dirty="0">
              <a:solidFill>
                <a:prstClr val="white"/>
              </a:solidFill>
              <a:latin typeface="Calibri" panose="020F0502020204030204"/>
              <a:ea typeface="+mn-ea"/>
              <a:cs typeface="+mn-cs"/>
            </a:rPr>
            <a:t>travail</a:t>
          </a:r>
          <a:r>
            <a:rPr lang="fr-FR" sz="2000" kern="1200" dirty="0"/>
            <a:t> sur les objectifs et modalités de réponses</a:t>
          </a:r>
        </a:p>
      </dgm:t>
    </dgm:pt>
    <dgm:pt modelId="{2AE7EE1F-622C-4426-AFA7-9E466236C1B3}" type="parTrans" cxnId="{14E7A492-70D4-43F2-823F-550BA0B7E393}">
      <dgm:prSet/>
      <dgm:spPr/>
      <dgm:t>
        <a:bodyPr/>
        <a:lstStyle/>
        <a:p>
          <a:endParaRPr lang="fr-FR"/>
        </a:p>
      </dgm:t>
    </dgm:pt>
    <dgm:pt modelId="{A63A9122-3847-455F-A090-6B938A8E5209}" type="sibTrans" cxnId="{14E7A492-70D4-43F2-823F-550BA0B7E393}">
      <dgm:prSet/>
      <dgm:spPr>
        <a:solidFill>
          <a:srgbClr val="00A6A2"/>
        </a:solidFill>
        <a:ln>
          <a:solidFill>
            <a:srgbClr val="00A6A2"/>
          </a:solidFill>
        </a:ln>
      </dgm:spPr>
      <dgm:t>
        <a:bodyPr/>
        <a:lstStyle/>
        <a:p>
          <a:endParaRPr lang="fr-FR"/>
        </a:p>
      </dgm:t>
    </dgm:pt>
    <dgm:pt modelId="{B64DC023-740F-4132-BFE4-51025E867FCE}">
      <dgm:prSet phldrT="[Texte]" custT="1"/>
      <dgm:spPr>
        <a:ln w="38100">
          <a:solidFill>
            <a:srgbClr val="00A6A2"/>
          </a:solidFill>
        </a:ln>
      </dgm:spPr>
      <dgm:t>
        <a:bodyPr/>
        <a:lstStyle/>
        <a:p>
          <a:r>
            <a:rPr lang="fr-FR" sz="2000" dirty="0"/>
            <a:t>29 Juin</a:t>
          </a:r>
        </a:p>
      </dgm:t>
    </dgm:pt>
    <dgm:pt modelId="{607A0F27-4322-4331-9D6F-B25D986167BC}" type="parTrans" cxnId="{C1115255-DC10-40B0-840F-363BC2A8C5EE}">
      <dgm:prSet/>
      <dgm:spPr/>
      <dgm:t>
        <a:bodyPr/>
        <a:lstStyle/>
        <a:p>
          <a:endParaRPr lang="fr-FR"/>
        </a:p>
      </dgm:t>
    </dgm:pt>
    <dgm:pt modelId="{213C3589-F994-4999-B3CB-EB91FCAD3A5D}" type="sibTrans" cxnId="{C1115255-DC10-40B0-840F-363BC2A8C5EE}">
      <dgm:prSet/>
      <dgm:spPr/>
      <dgm:t>
        <a:bodyPr/>
        <a:lstStyle/>
        <a:p>
          <a:endParaRPr lang="fr-FR"/>
        </a:p>
      </dgm:t>
    </dgm:pt>
    <dgm:pt modelId="{ACED0948-2592-4EC0-A1E5-71DE304E8460}">
      <dgm:prSet phldrT="[Texte]" custT="1"/>
      <dgm:spPr>
        <a:solidFill>
          <a:srgbClr val="00A6A2"/>
        </a:solidFill>
        <a:ln>
          <a:solidFill>
            <a:srgbClr val="00A6A2"/>
          </a:solidFill>
        </a:ln>
      </dgm:spPr>
      <dgm:t>
        <a:bodyPr/>
        <a:lstStyle/>
        <a:p>
          <a:r>
            <a:rPr lang="fr-FR" sz="2000" dirty="0"/>
            <a:t>Choix du ou des cahiers des charges </a:t>
          </a:r>
        </a:p>
      </dgm:t>
    </dgm:pt>
    <dgm:pt modelId="{0D154604-50E1-46CA-A963-AAF89E3BF1F0}" type="parTrans" cxnId="{BDF93D73-5C53-48F3-A8A8-A8F469B935C3}">
      <dgm:prSet/>
      <dgm:spPr/>
      <dgm:t>
        <a:bodyPr/>
        <a:lstStyle/>
        <a:p>
          <a:endParaRPr lang="fr-FR"/>
        </a:p>
      </dgm:t>
    </dgm:pt>
    <dgm:pt modelId="{94570161-1644-48C7-B329-64ECE72070B9}" type="sibTrans" cxnId="{BDF93D73-5C53-48F3-A8A8-A8F469B935C3}">
      <dgm:prSet/>
      <dgm:spPr>
        <a:solidFill>
          <a:srgbClr val="00A6A2"/>
        </a:solidFill>
        <a:ln>
          <a:solidFill>
            <a:srgbClr val="00A6A2"/>
          </a:solidFill>
        </a:ln>
      </dgm:spPr>
      <dgm:t>
        <a:bodyPr/>
        <a:lstStyle/>
        <a:p>
          <a:endParaRPr lang="fr-FR"/>
        </a:p>
      </dgm:t>
    </dgm:pt>
    <dgm:pt modelId="{F93F5CE8-D399-46CF-AFB5-8E42CF964D8F}">
      <dgm:prSet phldrT="[Texte]" custT="1"/>
      <dgm:spPr>
        <a:solidFill>
          <a:srgbClr val="00A6A2"/>
        </a:solidFill>
        <a:ln>
          <a:solidFill>
            <a:srgbClr val="00A6A2"/>
          </a:solidFill>
        </a:ln>
      </dgm:spPr>
      <dgm:t>
        <a:bodyPr/>
        <a:lstStyle/>
        <a:p>
          <a:r>
            <a:rPr lang="fr-FR" sz="2000" dirty="0"/>
            <a:t>Choix des actions</a:t>
          </a:r>
        </a:p>
      </dgm:t>
    </dgm:pt>
    <dgm:pt modelId="{7595B511-BB45-4F1D-948D-E8068AF48101}" type="parTrans" cxnId="{0947EC20-6E77-412B-BA41-FB462BB82522}">
      <dgm:prSet/>
      <dgm:spPr/>
      <dgm:t>
        <a:bodyPr/>
        <a:lstStyle/>
        <a:p>
          <a:endParaRPr lang="fr-FR"/>
        </a:p>
      </dgm:t>
    </dgm:pt>
    <dgm:pt modelId="{43648F58-EF82-4A72-8074-3AA11323530F}" type="sibTrans" cxnId="{0947EC20-6E77-412B-BA41-FB462BB82522}">
      <dgm:prSet/>
      <dgm:spPr>
        <a:solidFill>
          <a:srgbClr val="00A6A2"/>
        </a:solidFill>
        <a:ln>
          <a:solidFill>
            <a:srgbClr val="00A6A2"/>
          </a:solidFill>
        </a:ln>
      </dgm:spPr>
      <dgm:t>
        <a:bodyPr/>
        <a:lstStyle/>
        <a:p>
          <a:endParaRPr lang="fr-FR"/>
        </a:p>
      </dgm:t>
    </dgm:pt>
    <dgm:pt modelId="{AEBA108D-D6C2-4A1D-BB13-7E0284C1DDC5}">
      <dgm:prSet phldrT="[Texte]" custT="1"/>
      <dgm:spPr>
        <a:ln w="38100">
          <a:solidFill>
            <a:srgbClr val="00A6A2"/>
          </a:solidFill>
        </a:ln>
      </dgm:spPr>
      <dgm:t>
        <a:bodyPr/>
        <a:lstStyle/>
        <a:p>
          <a:r>
            <a:rPr lang="fr-FR" sz="2000" dirty="0"/>
            <a:t>Octobre - Décembre</a:t>
          </a:r>
        </a:p>
      </dgm:t>
    </dgm:pt>
    <dgm:pt modelId="{19CA2D44-700F-4C5C-BD88-40AE5D71642F}" type="parTrans" cxnId="{7832F529-772E-44CC-B85F-2F791D5369A5}">
      <dgm:prSet/>
      <dgm:spPr/>
      <dgm:t>
        <a:bodyPr/>
        <a:lstStyle/>
        <a:p>
          <a:endParaRPr lang="fr-FR"/>
        </a:p>
      </dgm:t>
    </dgm:pt>
    <dgm:pt modelId="{679D3166-2255-4C47-9E1A-C738B9D4C04B}" type="sibTrans" cxnId="{7832F529-772E-44CC-B85F-2F791D5369A5}">
      <dgm:prSet/>
      <dgm:spPr/>
      <dgm:t>
        <a:bodyPr/>
        <a:lstStyle/>
        <a:p>
          <a:endParaRPr lang="fr-FR"/>
        </a:p>
      </dgm:t>
    </dgm:pt>
    <dgm:pt modelId="{BCCF7AF9-FA56-4A30-BEC3-53821911C764}">
      <dgm:prSet phldrT="[Texte]" custT="1"/>
      <dgm:spPr>
        <a:solidFill>
          <a:srgbClr val="00A6A2"/>
        </a:solidFill>
        <a:ln>
          <a:solidFill>
            <a:srgbClr val="00A6A2"/>
          </a:solidFill>
        </a:ln>
      </dgm:spPr>
      <dgm:t>
        <a:bodyPr/>
        <a:lstStyle/>
        <a:p>
          <a:r>
            <a:rPr lang="fr-FR" sz="2000" dirty="0"/>
            <a:t>Rédaction</a:t>
          </a:r>
          <a:r>
            <a:rPr lang="fr-FR" sz="1500" dirty="0"/>
            <a:t> </a:t>
          </a:r>
        </a:p>
      </dgm:t>
    </dgm:pt>
    <dgm:pt modelId="{541D1552-9119-42E9-9E64-C589BAB90EED}" type="parTrans" cxnId="{97694164-C171-4269-A28B-530BD5891D94}">
      <dgm:prSet/>
      <dgm:spPr/>
      <dgm:t>
        <a:bodyPr/>
        <a:lstStyle/>
        <a:p>
          <a:endParaRPr lang="fr-FR"/>
        </a:p>
      </dgm:t>
    </dgm:pt>
    <dgm:pt modelId="{1671761A-602A-494E-8FF9-899D77A10558}" type="sibTrans" cxnId="{97694164-C171-4269-A28B-530BD5891D94}">
      <dgm:prSet/>
      <dgm:spPr>
        <a:solidFill>
          <a:srgbClr val="00A6A2"/>
        </a:solidFill>
        <a:ln>
          <a:solidFill>
            <a:srgbClr val="00A6A2"/>
          </a:solidFill>
        </a:ln>
      </dgm:spPr>
      <dgm:t>
        <a:bodyPr/>
        <a:lstStyle/>
        <a:p>
          <a:endParaRPr lang="fr-FR"/>
        </a:p>
      </dgm:t>
    </dgm:pt>
    <dgm:pt modelId="{3C9AE919-D1FC-48A1-9B1C-FE4139DE55DC}">
      <dgm:prSet phldrT="[Texte]" custT="1"/>
      <dgm:spPr>
        <a:noFill/>
        <a:ln w="38100">
          <a:solidFill>
            <a:srgbClr val="00A6A2"/>
          </a:solidFill>
        </a:ln>
      </dgm:spPr>
      <dgm:t>
        <a:bodyPr/>
        <a:lstStyle/>
        <a:p>
          <a:r>
            <a:rPr lang="fr-FR" sz="2000" dirty="0"/>
            <a:t>Septembre</a:t>
          </a:r>
        </a:p>
      </dgm:t>
    </dgm:pt>
    <dgm:pt modelId="{E4898A5C-41E8-4108-9FD1-D8DDE36E49FE}" type="parTrans" cxnId="{948EAAE5-1A56-41A7-BFC7-5F3BE4B2873F}">
      <dgm:prSet/>
      <dgm:spPr/>
      <dgm:t>
        <a:bodyPr/>
        <a:lstStyle/>
        <a:p>
          <a:endParaRPr lang="fr-FR"/>
        </a:p>
      </dgm:t>
    </dgm:pt>
    <dgm:pt modelId="{DB74F9A2-BF1A-4C97-8502-C82E1E6DCDEF}" type="sibTrans" cxnId="{948EAAE5-1A56-41A7-BFC7-5F3BE4B2873F}">
      <dgm:prSet/>
      <dgm:spPr/>
      <dgm:t>
        <a:bodyPr/>
        <a:lstStyle/>
        <a:p>
          <a:endParaRPr lang="fr-FR"/>
        </a:p>
      </dgm:t>
    </dgm:pt>
    <dgm:pt modelId="{E3797A00-9A9E-480F-A2A0-9ECF9FB0B2ED}">
      <dgm:prSet custT="1"/>
      <dgm:spPr>
        <a:solidFill>
          <a:srgbClr val="00A6A2"/>
        </a:solidFill>
        <a:ln>
          <a:solidFill>
            <a:srgbClr val="00A6A2"/>
          </a:solidFill>
        </a:ln>
      </dgm:spPr>
      <dgm:t>
        <a:bodyPr/>
        <a:lstStyle/>
        <a:p>
          <a:r>
            <a:rPr lang="fr-FR" sz="2000" dirty="0">
              <a:solidFill>
                <a:schemeClr val="bg1"/>
              </a:solidFill>
            </a:rPr>
            <a:t>Finalisation et soumission</a:t>
          </a:r>
        </a:p>
      </dgm:t>
    </dgm:pt>
    <dgm:pt modelId="{E2D5A145-5AEC-4962-AEE3-6CACF86A4DDC}" type="parTrans" cxnId="{1B279026-9ECC-411B-B04F-A87F42CD4B7B}">
      <dgm:prSet/>
      <dgm:spPr/>
      <dgm:t>
        <a:bodyPr/>
        <a:lstStyle/>
        <a:p>
          <a:endParaRPr lang="fr-FR"/>
        </a:p>
      </dgm:t>
    </dgm:pt>
    <dgm:pt modelId="{FE5C76C9-23A1-4C6C-9499-ED2D2F523C66}" type="sibTrans" cxnId="{1B279026-9ECC-411B-B04F-A87F42CD4B7B}">
      <dgm:prSet/>
      <dgm:spPr/>
      <dgm:t>
        <a:bodyPr/>
        <a:lstStyle/>
        <a:p>
          <a:endParaRPr lang="fr-FR"/>
        </a:p>
      </dgm:t>
    </dgm:pt>
    <dgm:pt modelId="{6BEA24A4-12D9-4A26-9727-685F9EFE3F0E}">
      <dgm:prSet phldrT="[Texte]" custT="1"/>
      <dgm:spPr>
        <a:noFill/>
        <a:ln w="38100">
          <a:solidFill>
            <a:srgbClr val="00A6A2"/>
          </a:solidFill>
        </a:ln>
      </dgm:spPr>
      <dgm:t>
        <a:bodyPr/>
        <a:lstStyle/>
        <a:p>
          <a:r>
            <a:rPr lang="fr-FR" sz="2000" dirty="0"/>
            <a:t>Juillet-Septembre</a:t>
          </a:r>
        </a:p>
      </dgm:t>
    </dgm:pt>
    <dgm:pt modelId="{F9C15C54-E2B1-4244-B3FB-86DAD0097CE8}" type="sibTrans" cxnId="{5718EC66-6978-434D-81B6-5A4B4EBD449E}">
      <dgm:prSet/>
      <dgm:spPr/>
      <dgm:t>
        <a:bodyPr/>
        <a:lstStyle/>
        <a:p>
          <a:endParaRPr lang="fr-FR"/>
        </a:p>
      </dgm:t>
    </dgm:pt>
    <dgm:pt modelId="{444E11CE-FFB3-4D2C-8235-CC45ED68EA12}" type="parTrans" cxnId="{5718EC66-6978-434D-81B6-5A4B4EBD449E}">
      <dgm:prSet/>
      <dgm:spPr/>
      <dgm:t>
        <a:bodyPr/>
        <a:lstStyle/>
        <a:p>
          <a:endParaRPr lang="fr-FR"/>
        </a:p>
      </dgm:t>
    </dgm:pt>
    <dgm:pt modelId="{CCF84E63-28B4-4018-9981-91DDFB78B6CA}">
      <dgm:prSet/>
      <dgm:spPr>
        <a:ln w="38100">
          <a:solidFill>
            <a:srgbClr val="00A6A2"/>
          </a:solidFill>
        </a:ln>
      </dgm:spPr>
      <dgm:t>
        <a:bodyPr/>
        <a:lstStyle/>
        <a:p>
          <a:r>
            <a:rPr lang="fr-FR" dirty="0">
              <a:solidFill>
                <a:schemeClr val="bg1"/>
              </a:solidFill>
            </a:rPr>
            <a:t>Octobre-Novembre</a:t>
          </a:r>
        </a:p>
      </dgm:t>
    </dgm:pt>
    <dgm:pt modelId="{02759988-C63B-4481-B64B-D3708F4210D1}" type="parTrans" cxnId="{9A753BE2-B1A9-4022-B652-59FD1B72EBF2}">
      <dgm:prSet/>
      <dgm:spPr/>
      <dgm:t>
        <a:bodyPr/>
        <a:lstStyle/>
        <a:p>
          <a:endParaRPr lang="fr-FR"/>
        </a:p>
      </dgm:t>
    </dgm:pt>
    <dgm:pt modelId="{F8F49409-E9E3-434B-8352-03DB2CFAF6BD}" type="sibTrans" cxnId="{9A753BE2-B1A9-4022-B652-59FD1B72EBF2}">
      <dgm:prSet/>
      <dgm:spPr/>
      <dgm:t>
        <a:bodyPr/>
        <a:lstStyle/>
        <a:p>
          <a:endParaRPr lang="fr-FR"/>
        </a:p>
      </dgm:t>
    </dgm:pt>
    <dgm:pt modelId="{E0188DDB-7D14-44C7-A1F9-2851977735B0}">
      <dgm:prSet phldrT="[Texte]"/>
      <dgm:spPr>
        <a:ln w="38100">
          <a:solidFill>
            <a:srgbClr val="00A6A2"/>
          </a:solidFill>
        </a:ln>
      </dgm:spPr>
      <dgm:t>
        <a:bodyPr/>
        <a:lstStyle/>
        <a:p>
          <a:endParaRPr lang="fr-FR" sz="1500" dirty="0"/>
        </a:p>
      </dgm:t>
    </dgm:pt>
    <dgm:pt modelId="{CB606CDE-0E52-49F7-A6D3-5F3578403A19}" type="parTrans" cxnId="{D04F89C0-8F00-4E39-8176-347A7B5ED7EF}">
      <dgm:prSet/>
      <dgm:spPr/>
      <dgm:t>
        <a:bodyPr/>
        <a:lstStyle/>
        <a:p>
          <a:endParaRPr lang="fr-FR"/>
        </a:p>
      </dgm:t>
    </dgm:pt>
    <dgm:pt modelId="{C2E99EC8-131C-45FE-966F-C2BF34193C09}" type="sibTrans" cxnId="{D04F89C0-8F00-4E39-8176-347A7B5ED7EF}">
      <dgm:prSet/>
      <dgm:spPr/>
      <dgm:t>
        <a:bodyPr/>
        <a:lstStyle/>
        <a:p>
          <a:endParaRPr lang="fr-FR"/>
        </a:p>
      </dgm:t>
    </dgm:pt>
    <dgm:pt modelId="{F4A364CC-9C97-47B0-9361-13EDC526F68B}">
      <dgm:prSet phldrT="[Texte]" custT="1"/>
      <dgm:spPr>
        <a:noFill/>
        <a:ln w="38100">
          <a:solidFill>
            <a:srgbClr val="00A6A2"/>
          </a:solidFill>
        </a:ln>
      </dgm:spPr>
      <dgm:t>
        <a:bodyPr/>
        <a:lstStyle/>
        <a:p>
          <a:r>
            <a:rPr lang="fr-FR" sz="2000" dirty="0"/>
            <a:t>Octobre</a:t>
          </a:r>
        </a:p>
      </dgm:t>
    </dgm:pt>
    <dgm:pt modelId="{EAA6790F-A299-4496-A616-76CDEDA0E51E}" type="parTrans" cxnId="{BC11E74E-D92C-4DE3-B87F-249D1D079CF7}">
      <dgm:prSet/>
      <dgm:spPr/>
      <dgm:t>
        <a:bodyPr/>
        <a:lstStyle/>
        <a:p>
          <a:endParaRPr lang="fr-FR"/>
        </a:p>
      </dgm:t>
    </dgm:pt>
    <dgm:pt modelId="{758BAC35-08FD-4CC7-9E95-04EC79B0CFE5}" type="sibTrans" cxnId="{BC11E74E-D92C-4DE3-B87F-249D1D079CF7}">
      <dgm:prSet/>
      <dgm:spPr/>
      <dgm:t>
        <a:bodyPr/>
        <a:lstStyle/>
        <a:p>
          <a:endParaRPr lang="fr-FR"/>
        </a:p>
      </dgm:t>
    </dgm:pt>
    <dgm:pt modelId="{43B823B0-A7EF-4B8B-A841-1217CAC6D945}">
      <dgm:prSet phldrT="[Texte]"/>
      <dgm:spPr>
        <a:ln w="38100">
          <a:solidFill>
            <a:srgbClr val="00A6A2"/>
          </a:solidFill>
        </a:ln>
      </dgm:spPr>
      <dgm:t>
        <a:bodyPr/>
        <a:lstStyle/>
        <a:p>
          <a:endParaRPr lang="fr-FR" sz="1500" dirty="0"/>
        </a:p>
      </dgm:t>
    </dgm:pt>
    <dgm:pt modelId="{7E3E1DAC-3949-4178-BA94-3A78F13F585B}" type="parTrans" cxnId="{DFDBE96B-2B74-4026-93F8-5A807EDFCCB7}">
      <dgm:prSet/>
      <dgm:spPr/>
      <dgm:t>
        <a:bodyPr/>
        <a:lstStyle/>
        <a:p>
          <a:endParaRPr lang="fr-FR"/>
        </a:p>
      </dgm:t>
    </dgm:pt>
    <dgm:pt modelId="{AD0CFC23-2D6D-419D-911F-E051D3F370D0}" type="sibTrans" cxnId="{DFDBE96B-2B74-4026-93F8-5A807EDFCCB7}">
      <dgm:prSet/>
      <dgm:spPr/>
      <dgm:t>
        <a:bodyPr/>
        <a:lstStyle/>
        <a:p>
          <a:endParaRPr lang="fr-FR"/>
        </a:p>
      </dgm:t>
    </dgm:pt>
    <dgm:pt modelId="{9975F1ED-A0C3-4F6C-B82A-273585B02642}">
      <dgm:prSet phldrT="[Texte]" custT="1"/>
      <dgm:spPr>
        <a:ln w="38100">
          <a:solidFill>
            <a:srgbClr val="00A6A2"/>
          </a:solidFill>
        </a:ln>
      </dgm:spPr>
      <dgm:t>
        <a:bodyPr/>
        <a:lstStyle/>
        <a:p>
          <a:endParaRPr lang="fr-FR" sz="2000" dirty="0"/>
        </a:p>
      </dgm:t>
    </dgm:pt>
    <dgm:pt modelId="{BDD7BA90-EC68-45DD-B6E5-56FC0BC46F1B}" type="parTrans" cxnId="{04BF8A94-334E-4455-9741-06F5517A8CB9}">
      <dgm:prSet/>
      <dgm:spPr/>
      <dgm:t>
        <a:bodyPr/>
        <a:lstStyle/>
        <a:p>
          <a:endParaRPr lang="fr-FR"/>
        </a:p>
      </dgm:t>
    </dgm:pt>
    <dgm:pt modelId="{962F8409-23CD-4D42-B154-FB8F19FC9826}" type="sibTrans" cxnId="{04BF8A94-334E-4455-9741-06F5517A8CB9}">
      <dgm:prSet/>
      <dgm:spPr/>
      <dgm:t>
        <a:bodyPr/>
        <a:lstStyle/>
        <a:p>
          <a:endParaRPr lang="fr-FR"/>
        </a:p>
      </dgm:t>
    </dgm:pt>
    <dgm:pt modelId="{935328A1-4198-4B7E-8BF6-0AC4977D1472}">
      <dgm:prSet phldrT="[Texte]" custT="1"/>
      <dgm:spPr>
        <a:noFill/>
        <a:ln w="38100">
          <a:solidFill>
            <a:srgbClr val="00A6A2"/>
          </a:solidFill>
        </a:ln>
      </dgm:spPr>
      <dgm:t>
        <a:bodyPr/>
        <a:lstStyle/>
        <a:p>
          <a:endParaRPr lang="fr-FR" sz="2000" dirty="0"/>
        </a:p>
      </dgm:t>
    </dgm:pt>
    <dgm:pt modelId="{9C6A67BE-D1B7-4754-AA0A-98E678A8B680}" type="parTrans" cxnId="{445E21F4-2581-4BD2-9E76-B59984E14F0C}">
      <dgm:prSet/>
      <dgm:spPr/>
      <dgm:t>
        <a:bodyPr/>
        <a:lstStyle/>
        <a:p>
          <a:endParaRPr lang="fr-FR"/>
        </a:p>
      </dgm:t>
    </dgm:pt>
    <dgm:pt modelId="{ED81003E-B423-415D-8529-997BC0BE5820}" type="sibTrans" cxnId="{445E21F4-2581-4BD2-9E76-B59984E14F0C}">
      <dgm:prSet/>
      <dgm:spPr/>
      <dgm:t>
        <a:bodyPr/>
        <a:lstStyle/>
        <a:p>
          <a:endParaRPr lang="fr-FR"/>
        </a:p>
      </dgm:t>
    </dgm:pt>
    <dgm:pt modelId="{34BC2F5E-4ED0-4C8D-82C7-EBE3F667A7E9}">
      <dgm:prSet phldrT="[Texte]" custT="1"/>
      <dgm:spPr>
        <a:noFill/>
        <a:ln w="38100">
          <a:solidFill>
            <a:srgbClr val="00A6A2"/>
          </a:solidFill>
        </a:ln>
      </dgm:spPr>
      <dgm:t>
        <a:bodyPr/>
        <a:lstStyle/>
        <a:p>
          <a:endParaRPr lang="fr-FR" sz="2000" dirty="0"/>
        </a:p>
      </dgm:t>
    </dgm:pt>
    <dgm:pt modelId="{FC197528-5D96-4BB1-B7D2-91C2FDB8D34B}" type="parTrans" cxnId="{79B7FB88-AFA4-453A-B50E-58D0DF3263B5}">
      <dgm:prSet/>
      <dgm:spPr/>
      <dgm:t>
        <a:bodyPr/>
        <a:lstStyle/>
        <a:p>
          <a:endParaRPr lang="fr-FR"/>
        </a:p>
      </dgm:t>
    </dgm:pt>
    <dgm:pt modelId="{7A886A13-774C-47B4-A7AC-3374BA219743}" type="sibTrans" cxnId="{79B7FB88-AFA4-453A-B50E-58D0DF3263B5}">
      <dgm:prSet/>
      <dgm:spPr/>
      <dgm:t>
        <a:bodyPr/>
        <a:lstStyle/>
        <a:p>
          <a:endParaRPr lang="fr-FR"/>
        </a:p>
      </dgm:t>
    </dgm:pt>
    <dgm:pt modelId="{BD93B559-7B81-42C3-BAAD-42DD73CADBF0}" type="pres">
      <dgm:prSet presAssocID="{9466A2B1-97C5-4D3E-9ECB-E8122DF771E5}" presName="Name0" presStyleCnt="0">
        <dgm:presLayoutVars>
          <dgm:dir/>
          <dgm:animLvl val="lvl"/>
          <dgm:resizeHandles val="exact"/>
        </dgm:presLayoutVars>
      </dgm:prSet>
      <dgm:spPr/>
    </dgm:pt>
    <dgm:pt modelId="{51AD24CB-A198-4F75-B5D8-593A4929955D}" type="pres">
      <dgm:prSet presAssocID="{9466A2B1-97C5-4D3E-9ECB-E8122DF771E5}" presName="tSp" presStyleCnt="0"/>
      <dgm:spPr/>
    </dgm:pt>
    <dgm:pt modelId="{4E6A93C5-0F44-433F-A069-E4CAD621CABF}" type="pres">
      <dgm:prSet presAssocID="{9466A2B1-97C5-4D3E-9ECB-E8122DF771E5}" presName="bSp" presStyleCnt="0"/>
      <dgm:spPr/>
    </dgm:pt>
    <dgm:pt modelId="{9A5F6F23-AD8B-4985-9FCA-D5C15424F7C2}" type="pres">
      <dgm:prSet presAssocID="{9466A2B1-97C5-4D3E-9ECB-E8122DF771E5}" presName="process" presStyleCnt="0"/>
      <dgm:spPr/>
    </dgm:pt>
    <dgm:pt modelId="{222DCE8A-D0B1-4450-BB48-D88816E96A17}" type="pres">
      <dgm:prSet presAssocID="{696DE358-4EEF-4630-8B19-F6B22DAED17B}" presName="composite1" presStyleCnt="0"/>
      <dgm:spPr/>
    </dgm:pt>
    <dgm:pt modelId="{99F7F47D-4263-48D0-B69D-7E32D7F34469}" type="pres">
      <dgm:prSet presAssocID="{696DE358-4EEF-4630-8B19-F6B22DAED17B}" presName="dummyNode1" presStyleLbl="node1" presStyleIdx="0" presStyleCnt="5"/>
      <dgm:spPr/>
    </dgm:pt>
    <dgm:pt modelId="{A450F004-CE93-44C2-817B-9479F5652C9E}" type="pres">
      <dgm:prSet presAssocID="{696DE358-4EEF-4630-8B19-F6B22DAED17B}" presName="childNode1" presStyleLbl="bgAcc1" presStyleIdx="0" presStyleCnt="5" custScaleX="133766" custLinFactNeighborX="12020" custLinFactNeighborY="-75195">
        <dgm:presLayoutVars>
          <dgm:bulletEnabled val="1"/>
        </dgm:presLayoutVars>
      </dgm:prSet>
      <dgm:spPr/>
    </dgm:pt>
    <dgm:pt modelId="{4DB2075D-2DF3-4D47-915F-28E5AD2E715F}" type="pres">
      <dgm:prSet presAssocID="{696DE358-4EEF-4630-8B19-F6B22DAED17B}" presName="childNode1tx" presStyleLbl="bgAcc1" presStyleIdx="0" presStyleCnt="5">
        <dgm:presLayoutVars>
          <dgm:bulletEnabled val="1"/>
        </dgm:presLayoutVars>
      </dgm:prSet>
      <dgm:spPr/>
    </dgm:pt>
    <dgm:pt modelId="{C867475D-EA4E-4052-8F17-743D709B6AF6}" type="pres">
      <dgm:prSet presAssocID="{696DE358-4EEF-4630-8B19-F6B22DAED17B}" presName="parentNode1" presStyleLbl="node1" presStyleIdx="0" presStyleCnt="5" custScaleX="285750" custScaleY="535317">
        <dgm:presLayoutVars>
          <dgm:chMax val="1"/>
          <dgm:bulletEnabled val="1"/>
        </dgm:presLayoutVars>
      </dgm:prSet>
      <dgm:spPr>
        <a:xfrm>
          <a:off x="285188" y="2385461"/>
          <a:ext cx="1124755" cy="1276688"/>
        </a:xfrm>
        <a:prstGeom prst="roundRect">
          <a:avLst>
            <a:gd name="adj" fmla="val 10000"/>
          </a:avLst>
        </a:prstGeom>
      </dgm:spPr>
    </dgm:pt>
    <dgm:pt modelId="{A48934D6-653C-4C87-AB49-4635FBDC3E6F}" type="pres">
      <dgm:prSet presAssocID="{696DE358-4EEF-4630-8B19-F6B22DAED17B}" presName="connSite1" presStyleCnt="0"/>
      <dgm:spPr/>
    </dgm:pt>
    <dgm:pt modelId="{398D9E0D-4C25-4C5A-9FE8-9A1D4BF32B57}" type="pres">
      <dgm:prSet presAssocID="{A63A9122-3847-455F-A090-6B938A8E5209}" presName="Name9" presStyleLbl="sibTrans2D1" presStyleIdx="0" presStyleCnt="4" custLinFactNeighborX="-17270" custLinFactNeighborY="6517"/>
      <dgm:spPr/>
    </dgm:pt>
    <dgm:pt modelId="{58A6DCDD-4759-48E7-81AC-43DE26ED877A}" type="pres">
      <dgm:prSet presAssocID="{ACED0948-2592-4EC0-A1E5-71DE304E8460}" presName="composite2" presStyleCnt="0"/>
      <dgm:spPr/>
    </dgm:pt>
    <dgm:pt modelId="{A51BCF16-0949-42F7-AD51-B6E61F10E834}" type="pres">
      <dgm:prSet presAssocID="{ACED0948-2592-4EC0-A1E5-71DE304E8460}" presName="dummyNode2" presStyleLbl="node1" presStyleIdx="0" presStyleCnt="5"/>
      <dgm:spPr/>
    </dgm:pt>
    <dgm:pt modelId="{22DAF615-E8DB-46D2-86B9-59D9D21C889D}" type="pres">
      <dgm:prSet presAssocID="{ACED0948-2592-4EC0-A1E5-71DE304E8460}" presName="childNode2" presStyleLbl="bgAcc1" presStyleIdx="1" presStyleCnt="5" custScaleX="216724" custScaleY="219237" custLinFactNeighborX="8388" custLinFactNeighborY="31075">
        <dgm:presLayoutVars>
          <dgm:bulletEnabled val="1"/>
        </dgm:presLayoutVars>
      </dgm:prSet>
      <dgm:spPr/>
    </dgm:pt>
    <dgm:pt modelId="{4729C245-9359-4623-A62E-9324C655C137}" type="pres">
      <dgm:prSet presAssocID="{ACED0948-2592-4EC0-A1E5-71DE304E8460}" presName="childNode2tx" presStyleLbl="bgAcc1" presStyleIdx="1" presStyleCnt="5">
        <dgm:presLayoutVars>
          <dgm:bulletEnabled val="1"/>
        </dgm:presLayoutVars>
      </dgm:prSet>
      <dgm:spPr/>
    </dgm:pt>
    <dgm:pt modelId="{D30B7670-7DA9-44E1-A178-8407A315B59B}" type="pres">
      <dgm:prSet presAssocID="{ACED0948-2592-4EC0-A1E5-71DE304E8460}" presName="parentNode2" presStyleLbl="node1" presStyleIdx="1" presStyleCnt="5" custScaleX="159750" custScaleY="424860">
        <dgm:presLayoutVars>
          <dgm:chMax val="0"/>
          <dgm:bulletEnabled val="1"/>
        </dgm:presLayoutVars>
      </dgm:prSet>
      <dgm:spPr/>
    </dgm:pt>
    <dgm:pt modelId="{83B8DAFB-3AB5-4871-9951-ACF3F69C97C0}" type="pres">
      <dgm:prSet presAssocID="{ACED0948-2592-4EC0-A1E5-71DE304E8460}" presName="connSite2" presStyleCnt="0"/>
      <dgm:spPr/>
    </dgm:pt>
    <dgm:pt modelId="{110BDF3F-CC3D-4741-9AC1-4DCA1D55BA33}" type="pres">
      <dgm:prSet presAssocID="{94570161-1644-48C7-B329-64ECE72070B9}" presName="Name18" presStyleLbl="sibTrans2D1" presStyleIdx="1" presStyleCnt="4"/>
      <dgm:spPr/>
    </dgm:pt>
    <dgm:pt modelId="{76EF2CCD-6CD6-4188-A4FE-C1421AB9AAEC}" type="pres">
      <dgm:prSet presAssocID="{F93F5CE8-D399-46CF-AFB5-8E42CF964D8F}" presName="composite1" presStyleCnt="0"/>
      <dgm:spPr/>
    </dgm:pt>
    <dgm:pt modelId="{BC4A0277-3C26-4668-9B93-A7EB4655BB26}" type="pres">
      <dgm:prSet presAssocID="{F93F5CE8-D399-46CF-AFB5-8E42CF964D8F}" presName="dummyNode1" presStyleLbl="node1" presStyleIdx="1" presStyleCnt="5"/>
      <dgm:spPr/>
    </dgm:pt>
    <dgm:pt modelId="{ED11C829-BB16-47E0-9215-71630F1BD9E9}" type="pres">
      <dgm:prSet presAssocID="{F93F5CE8-D399-46CF-AFB5-8E42CF964D8F}" presName="childNode1" presStyleLbl="bgAcc1" presStyleIdx="2" presStyleCnt="5" custScaleX="226273" custScaleY="160587" custLinFactNeighborX="1005" custLinFactNeighborY="20963">
        <dgm:presLayoutVars>
          <dgm:bulletEnabled val="1"/>
        </dgm:presLayoutVars>
      </dgm:prSet>
      <dgm:spPr/>
    </dgm:pt>
    <dgm:pt modelId="{D455AAE3-81B6-4B60-AB8C-297A9C4108EF}" type="pres">
      <dgm:prSet presAssocID="{F93F5CE8-D399-46CF-AFB5-8E42CF964D8F}" presName="childNode1tx" presStyleLbl="bgAcc1" presStyleIdx="2" presStyleCnt="5">
        <dgm:presLayoutVars>
          <dgm:bulletEnabled val="1"/>
        </dgm:presLayoutVars>
      </dgm:prSet>
      <dgm:spPr/>
    </dgm:pt>
    <dgm:pt modelId="{2DB52B62-D802-4D59-9D70-DF7C8077A451}" type="pres">
      <dgm:prSet presAssocID="{F93F5CE8-D399-46CF-AFB5-8E42CF964D8F}" presName="parentNode1" presStyleLbl="node1" presStyleIdx="2" presStyleCnt="5" custScaleX="129044" custScaleY="322737" custLinFactY="13839" custLinFactNeighborX="-18240" custLinFactNeighborY="100000">
        <dgm:presLayoutVars>
          <dgm:chMax val="1"/>
          <dgm:bulletEnabled val="1"/>
        </dgm:presLayoutVars>
      </dgm:prSet>
      <dgm:spPr/>
    </dgm:pt>
    <dgm:pt modelId="{3DF1E202-57F2-478C-8635-7E2A479B05C5}" type="pres">
      <dgm:prSet presAssocID="{F93F5CE8-D399-46CF-AFB5-8E42CF964D8F}" presName="connSite1" presStyleCnt="0"/>
      <dgm:spPr/>
    </dgm:pt>
    <dgm:pt modelId="{4755CBAB-FE96-40D1-AB4F-6B45065CC9A6}" type="pres">
      <dgm:prSet presAssocID="{43648F58-EF82-4A72-8074-3AA11323530F}" presName="Name9" presStyleLbl="sibTrans2D1" presStyleIdx="2" presStyleCnt="4"/>
      <dgm:spPr/>
    </dgm:pt>
    <dgm:pt modelId="{0503798F-C424-4DB5-B579-AEE50734A081}" type="pres">
      <dgm:prSet presAssocID="{BCCF7AF9-FA56-4A30-BEC3-53821911C764}" presName="composite2" presStyleCnt="0"/>
      <dgm:spPr/>
    </dgm:pt>
    <dgm:pt modelId="{47A346A7-FDD0-4532-B6BF-023A812B89DC}" type="pres">
      <dgm:prSet presAssocID="{BCCF7AF9-FA56-4A30-BEC3-53821911C764}" presName="dummyNode2" presStyleLbl="node1" presStyleIdx="2" presStyleCnt="5"/>
      <dgm:spPr/>
    </dgm:pt>
    <dgm:pt modelId="{3307489C-84AA-4B1A-A44A-C9016E74C2DA}" type="pres">
      <dgm:prSet presAssocID="{BCCF7AF9-FA56-4A30-BEC3-53821911C764}" presName="childNode2" presStyleLbl="bgAcc1" presStyleIdx="3" presStyleCnt="5" custScaleX="195295" custScaleY="193632" custLinFactNeighborX="-5469" custLinFactNeighborY="-10533">
        <dgm:presLayoutVars>
          <dgm:bulletEnabled val="1"/>
        </dgm:presLayoutVars>
      </dgm:prSet>
      <dgm:spPr/>
    </dgm:pt>
    <dgm:pt modelId="{20E8F7D1-703A-4B84-9EBA-32F01CF767F2}" type="pres">
      <dgm:prSet presAssocID="{BCCF7AF9-FA56-4A30-BEC3-53821911C764}" presName="childNode2tx" presStyleLbl="bgAcc1" presStyleIdx="3" presStyleCnt="5">
        <dgm:presLayoutVars>
          <dgm:bulletEnabled val="1"/>
        </dgm:presLayoutVars>
      </dgm:prSet>
      <dgm:spPr/>
    </dgm:pt>
    <dgm:pt modelId="{28DC6110-AF12-4F70-8EAB-0F58EE77CBEC}" type="pres">
      <dgm:prSet presAssocID="{BCCF7AF9-FA56-4A30-BEC3-53821911C764}" presName="parentNode2" presStyleLbl="node1" presStyleIdx="3" presStyleCnt="5" custScaleX="160506" custScaleY="236114" custLinFactNeighborX="-21940" custLinFactNeighborY="-31686">
        <dgm:presLayoutVars>
          <dgm:chMax val="0"/>
          <dgm:bulletEnabled val="1"/>
        </dgm:presLayoutVars>
      </dgm:prSet>
      <dgm:spPr/>
    </dgm:pt>
    <dgm:pt modelId="{9A82DA5F-28B0-48BB-979D-F9D9C4BC88DE}" type="pres">
      <dgm:prSet presAssocID="{BCCF7AF9-FA56-4A30-BEC3-53821911C764}" presName="connSite2" presStyleCnt="0"/>
      <dgm:spPr/>
    </dgm:pt>
    <dgm:pt modelId="{B8AEBCCD-C2CC-42D5-B7D1-0FB3ADFB47C4}" type="pres">
      <dgm:prSet presAssocID="{1671761A-602A-494E-8FF9-899D77A10558}" presName="Name18" presStyleLbl="sibTrans2D1" presStyleIdx="3" presStyleCnt="4"/>
      <dgm:spPr/>
    </dgm:pt>
    <dgm:pt modelId="{CA6049D1-A3DC-44CD-AA2C-3377394CDEFB}" type="pres">
      <dgm:prSet presAssocID="{E3797A00-9A9E-480F-A2A0-9ECF9FB0B2ED}" presName="composite1" presStyleCnt="0"/>
      <dgm:spPr/>
    </dgm:pt>
    <dgm:pt modelId="{61DEC872-F589-47E4-8552-FD62AC2BB65D}" type="pres">
      <dgm:prSet presAssocID="{E3797A00-9A9E-480F-A2A0-9ECF9FB0B2ED}" presName="dummyNode1" presStyleLbl="node1" presStyleIdx="3" presStyleCnt="5"/>
      <dgm:spPr/>
    </dgm:pt>
    <dgm:pt modelId="{D81B9461-7B45-4B1C-ADB4-8FA7456BC6A9}" type="pres">
      <dgm:prSet presAssocID="{E3797A00-9A9E-480F-A2A0-9ECF9FB0B2ED}" presName="childNode1" presStyleLbl="bgAcc1" presStyleIdx="4" presStyleCnt="5" custScaleX="132619" custLinFactNeighborX="1671" custLinFactNeighborY="3633">
        <dgm:presLayoutVars>
          <dgm:bulletEnabled val="1"/>
        </dgm:presLayoutVars>
      </dgm:prSet>
      <dgm:spPr/>
    </dgm:pt>
    <dgm:pt modelId="{6497D94E-5AFE-46D9-921F-F78EDE045FAC}" type="pres">
      <dgm:prSet presAssocID="{E3797A00-9A9E-480F-A2A0-9ECF9FB0B2ED}" presName="childNode1tx" presStyleLbl="bgAcc1" presStyleIdx="4" presStyleCnt="5">
        <dgm:presLayoutVars>
          <dgm:bulletEnabled val="1"/>
        </dgm:presLayoutVars>
      </dgm:prSet>
      <dgm:spPr/>
    </dgm:pt>
    <dgm:pt modelId="{AC0B4BD6-DE1D-4037-B5DB-944F7443AEB6}" type="pres">
      <dgm:prSet presAssocID="{E3797A00-9A9E-480F-A2A0-9ECF9FB0B2ED}" presName="parentNode1" presStyleLbl="node1" presStyleIdx="4" presStyleCnt="5" custScaleX="181872" custScaleY="399865" custLinFactNeighborX="60" custLinFactNeighborY="85492">
        <dgm:presLayoutVars>
          <dgm:chMax val="1"/>
          <dgm:bulletEnabled val="1"/>
        </dgm:presLayoutVars>
      </dgm:prSet>
      <dgm:spPr/>
    </dgm:pt>
    <dgm:pt modelId="{FBB62A73-7CBF-4093-98EF-EE64D55DCB52}" type="pres">
      <dgm:prSet presAssocID="{E3797A00-9A9E-480F-A2A0-9ECF9FB0B2ED}" presName="connSite1" presStyleCnt="0"/>
      <dgm:spPr/>
    </dgm:pt>
  </dgm:ptLst>
  <dgm:cxnLst>
    <dgm:cxn modelId="{1A882B01-CE45-482F-B4FE-FE1DE26598D8}" type="presOf" srcId="{94570161-1644-48C7-B329-64ECE72070B9}" destId="{110BDF3F-CC3D-4741-9AC1-4DCA1D55BA33}" srcOrd="0" destOrd="0" presId="urn:microsoft.com/office/officeart/2005/8/layout/hProcess4"/>
    <dgm:cxn modelId="{D965B60D-0827-47DA-84DA-4332AB00DA88}" type="presOf" srcId="{ACED0948-2592-4EC0-A1E5-71DE304E8460}" destId="{D30B7670-7DA9-44E1-A178-8407A315B59B}" srcOrd="0" destOrd="0" presId="urn:microsoft.com/office/officeart/2005/8/layout/hProcess4"/>
    <dgm:cxn modelId="{3146D711-60CB-475C-BD2B-D91E9A5891CC}" type="presOf" srcId="{AEBA108D-D6C2-4A1D-BB13-7E0284C1DDC5}" destId="{20E8F7D1-703A-4B84-9EBA-32F01CF767F2}" srcOrd="1" destOrd="2" presId="urn:microsoft.com/office/officeart/2005/8/layout/hProcess4"/>
    <dgm:cxn modelId="{AEEDBD17-2EB9-409C-A582-507B8BCD0823}" type="presOf" srcId="{F4A364CC-9C97-47B0-9361-13EDC526F68B}" destId="{D455AAE3-81B6-4B60-AB8C-297A9C4108EF}" srcOrd="1" destOrd="1" presId="urn:microsoft.com/office/officeart/2005/8/layout/hProcess4"/>
    <dgm:cxn modelId="{0947EC20-6E77-412B-BA41-FB462BB82522}" srcId="{9466A2B1-97C5-4D3E-9ECB-E8122DF771E5}" destId="{F93F5CE8-D399-46CF-AFB5-8E42CF964D8F}" srcOrd="2" destOrd="0" parTransId="{7595B511-BB45-4F1D-948D-E8068AF48101}" sibTransId="{43648F58-EF82-4A72-8074-3AA11323530F}"/>
    <dgm:cxn modelId="{57742B24-A944-4D25-9229-21220F49F327}" type="presOf" srcId="{CCF84E63-28B4-4018-9981-91DDFB78B6CA}" destId="{6497D94E-5AFE-46D9-921F-F78EDE045FAC}" srcOrd="1" destOrd="0" presId="urn:microsoft.com/office/officeart/2005/8/layout/hProcess4"/>
    <dgm:cxn modelId="{1B279026-9ECC-411B-B04F-A87F42CD4B7B}" srcId="{9466A2B1-97C5-4D3E-9ECB-E8122DF771E5}" destId="{E3797A00-9A9E-480F-A2A0-9ECF9FB0B2ED}" srcOrd="4" destOrd="0" parTransId="{E2D5A145-5AEC-4962-AEE3-6CACF86A4DDC}" sibTransId="{FE5C76C9-23A1-4C6C-9499-ED2D2F523C66}"/>
    <dgm:cxn modelId="{7832F529-772E-44CC-B85F-2F791D5369A5}" srcId="{BCCF7AF9-FA56-4A30-BEC3-53821911C764}" destId="{AEBA108D-D6C2-4A1D-BB13-7E0284C1DDC5}" srcOrd="2" destOrd="0" parTransId="{19CA2D44-700F-4C5C-BD88-40AE5D71642F}" sibTransId="{679D3166-2255-4C47-9E1A-C738B9D4C04B}"/>
    <dgm:cxn modelId="{0E63732A-6FE4-4213-832E-34FC28FB27FA}" type="presOf" srcId="{AEBA108D-D6C2-4A1D-BB13-7E0284C1DDC5}" destId="{3307489C-84AA-4B1A-A44A-C9016E74C2DA}" srcOrd="0" destOrd="2" presId="urn:microsoft.com/office/officeart/2005/8/layout/hProcess4"/>
    <dgm:cxn modelId="{9A2BDB2F-A9D3-45F7-8511-A40DFEC588DC}" type="presOf" srcId="{43B823B0-A7EF-4B8B-A841-1217CAC6D945}" destId="{20E8F7D1-703A-4B84-9EBA-32F01CF767F2}" srcOrd="1" destOrd="3" presId="urn:microsoft.com/office/officeart/2005/8/layout/hProcess4"/>
    <dgm:cxn modelId="{4EA2E837-04AD-4478-B6E6-6399A6DDE977}" type="presOf" srcId="{E0188DDB-7D14-44C7-A1F9-2851977735B0}" destId="{20E8F7D1-703A-4B84-9EBA-32F01CF767F2}" srcOrd="1" destOrd="0" presId="urn:microsoft.com/office/officeart/2005/8/layout/hProcess4"/>
    <dgm:cxn modelId="{A1C9B442-8F41-47BD-AE6B-29207750C67C}" type="presOf" srcId="{696DE358-4EEF-4630-8B19-F6B22DAED17B}" destId="{C867475D-EA4E-4052-8F17-743D709B6AF6}" srcOrd="0" destOrd="0" presId="urn:microsoft.com/office/officeart/2005/8/layout/hProcess4"/>
    <dgm:cxn modelId="{97694164-C171-4269-A28B-530BD5891D94}" srcId="{9466A2B1-97C5-4D3E-9ECB-E8122DF771E5}" destId="{BCCF7AF9-FA56-4A30-BEC3-53821911C764}" srcOrd="3" destOrd="0" parTransId="{541D1552-9119-42E9-9E64-C589BAB90EED}" sibTransId="{1671761A-602A-494E-8FF9-899D77A10558}"/>
    <dgm:cxn modelId="{5718EC66-6978-434D-81B6-5A4B4EBD449E}" srcId="{ACED0948-2592-4EC0-A1E5-71DE304E8460}" destId="{6BEA24A4-12D9-4A26-9727-685F9EFE3F0E}" srcOrd="2" destOrd="0" parTransId="{444E11CE-FFB3-4D2C-8235-CC45ED68EA12}" sibTransId="{F9C15C54-E2B1-4244-B3FB-86DAD0097CE8}"/>
    <dgm:cxn modelId="{DFDBE96B-2B74-4026-93F8-5A807EDFCCB7}" srcId="{BCCF7AF9-FA56-4A30-BEC3-53821911C764}" destId="{43B823B0-A7EF-4B8B-A841-1217CAC6D945}" srcOrd="3" destOrd="0" parTransId="{7E3E1DAC-3949-4178-BA94-3A78F13F585B}" sibTransId="{AD0CFC23-2D6D-419D-911F-E051D3F370D0}"/>
    <dgm:cxn modelId="{BC11E74E-D92C-4DE3-B87F-249D1D079CF7}" srcId="{F93F5CE8-D399-46CF-AFB5-8E42CF964D8F}" destId="{F4A364CC-9C97-47B0-9361-13EDC526F68B}" srcOrd="1" destOrd="0" parTransId="{EAA6790F-A299-4496-A616-76CDEDA0E51E}" sibTransId="{758BAC35-08FD-4CC7-9E95-04EC79B0CFE5}"/>
    <dgm:cxn modelId="{25ECC44F-5BBB-49B5-9C91-41EC1D2FFA38}" type="presOf" srcId="{34BC2F5E-4ED0-4C8D-82C7-EBE3F667A7E9}" destId="{22DAF615-E8DB-46D2-86B9-59D9D21C889D}" srcOrd="0" destOrd="0" presId="urn:microsoft.com/office/officeart/2005/8/layout/hProcess4"/>
    <dgm:cxn modelId="{88113850-22A7-4D01-9F0B-33772F0B367A}" type="presOf" srcId="{935328A1-4198-4B7E-8BF6-0AC4977D1472}" destId="{22DAF615-E8DB-46D2-86B9-59D9D21C889D}" srcOrd="0" destOrd="1" presId="urn:microsoft.com/office/officeart/2005/8/layout/hProcess4"/>
    <dgm:cxn modelId="{BDF93D73-5C53-48F3-A8A8-A8F469B935C3}" srcId="{9466A2B1-97C5-4D3E-9ECB-E8122DF771E5}" destId="{ACED0948-2592-4EC0-A1E5-71DE304E8460}" srcOrd="1" destOrd="0" parTransId="{0D154604-50E1-46CA-A963-AAF89E3BF1F0}" sibTransId="{94570161-1644-48C7-B329-64ECE72070B9}"/>
    <dgm:cxn modelId="{C1115255-DC10-40B0-840F-363BC2A8C5EE}" srcId="{696DE358-4EEF-4630-8B19-F6B22DAED17B}" destId="{B64DC023-740F-4132-BFE4-51025E867FCE}" srcOrd="0" destOrd="0" parTransId="{607A0F27-4322-4331-9D6F-B25D986167BC}" sibTransId="{213C3589-F994-4999-B3CB-EB91FCAD3A5D}"/>
    <dgm:cxn modelId="{B04A1D79-EAC7-469F-8650-117F5419FB8D}" type="presOf" srcId="{CCF84E63-28B4-4018-9981-91DDFB78B6CA}" destId="{D81B9461-7B45-4B1C-ADB4-8FA7456BC6A9}" srcOrd="0" destOrd="0" presId="urn:microsoft.com/office/officeart/2005/8/layout/hProcess4"/>
    <dgm:cxn modelId="{C04B8D85-59D4-45CF-843D-B36650A2506B}" type="presOf" srcId="{6BEA24A4-12D9-4A26-9727-685F9EFE3F0E}" destId="{4729C245-9359-4623-A62E-9324C655C137}" srcOrd="1" destOrd="2" presId="urn:microsoft.com/office/officeart/2005/8/layout/hProcess4"/>
    <dgm:cxn modelId="{67575288-064D-4475-BB00-80C438B3897E}" type="presOf" srcId="{9975F1ED-A0C3-4F6C-B82A-273585B02642}" destId="{3307489C-84AA-4B1A-A44A-C9016E74C2DA}" srcOrd="0" destOrd="1" presId="urn:microsoft.com/office/officeart/2005/8/layout/hProcess4"/>
    <dgm:cxn modelId="{79B7FB88-AFA4-453A-B50E-58D0DF3263B5}" srcId="{ACED0948-2592-4EC0-A1E5-71DE304E8460}" destId="{34BC2F5E-4ED0-4C8D-82C7-EBE3F667A7E9}" srcOrd="0" destOrd="0" parTransId="{FC197528-5D96-4BB1-B7D2-91C2FDB8D34B}" sibTransId="{7A886A13-774C-47B4-A7AC-3374BA219743}"/>
    <dgm:cxn modelId="{AB40E98B-8EE9-4FD6-934E-81A15FDCEF38}" type="presOf" srcId="{6BEA24A4-12D9-4A26-9727-685F9EFE3F0E}" destId="{22DAF615-E8DB-46D2-86B9-59D9D21C889D}" srcOrd="0" destOrd="2" presId="urn:microsoft.com/office/officeart/2005/8/layout/hProcess4"/>
    <dgm:cxn modelId="{14E7A492-70D4-43F2-823F-550BA0B7E393}" srcId="{9466A2B1-97C5-4D3E-9ECB-E8122DF771E5}" destId="{696DE358-4EEF-4630-8B19-F6B22DAED17B}" srcOrd="0" destOrd="0" parTransId="{2AE7EE1F-622C-4426-AFA7-9E466236C1B3}" sibTransId="{A63A9122-3847-455F-A090-6B938A8E5209}"/>
    <dgm:cxn modelId="{04BF8A94-334E-4455-9741-06F5517A8CB9}" srcId="{BCCF7AF9-FA56-4A30-BEC3-53821911C764}" destId="{9975F1ED-A0C3-4F6C-B82A-273585B02642}" srcOrd="1" destOrd="0" parTransId="{BDD7BA90-EC68-45DD-B6E5-56FC0BC46F1B}" sibTransId="{962F8409-23CD-4D42-B154-FB8F19FC9826}"/>
    <dgm:cxn modelId="{717EBCA0-CCA3-4470-A0C2-D664B2B25072}" type="presOf" srcId="{F4A364CC-9C97-47B0-9361-13EDC526F68B}" destId="{ED11C829-BB16-47E0-9215-71630F1BD9E9}" srcOrd="0" destOrd="1" presId="urn:microsoft.com/office/officeart/2005/8/layout/hProcess4"/>
    <dgm:cxn modelId="{2FACFCA8-193F-43A4-B15F-1DD5FBB55726}" type="presOf" srcId="{F93F5CE8-D399-46CF-AFB5-8E42CF964D8F}" destId="{2DB52B62-D802-4D59-9D70-DF7C8077A451}" srcOrd="0" destOrd="0" presId="urn:microsoft.com/office/officeart/2005/8/layout/hProcess4"/>
    <dgm:cxn modelId="{D57338B2-74C3-49F2-983C-627EF40C0FF3}" type="presOf" srcId="{34BC2F5E-4ED0-4C8D-82C7-EBE3F667A7E9}" destId="{4729C245-9359-4623-A62E-9324C655C137}" srcOrd="1" destOrd="0" presId="urn:microsoft.com/office/officeart/2005/8/layout/hProcess4"/>
    <dgm:cxn modelId="{CBD5D2B4-634C-4246-B150-AB3DE4100693}" type="presOf" srcId="{E0188DDB-7D14-44C7-A1F9-2851977735B0}" destId="{3307489C-84AA-4B1A-A44A-C9016E74C2DA}" srcOrd="0" destOrd="0" presId="urn:microsoft.com/office/officeart/2005/8/layout/hProcess4"/>
    <dgm:cxn modelId="{A948AEBB-A0B8-4568-B25F-84269C32289F}" type="presOf" srcId="{3C9AE919-D1FC-48A1-9B1C-FE4139DE55DC}" destId="{ED11C829-BB16-47E0-9215-71630F1BD9E9}" srcOrd="0" destOrd="0" presId="urn:microsoft.com/office/officeart/2005/8/layout/hProcess4"/>
    <dgm:cxn modelId="{8CC038BE-6B81-4739-9641-CAEC37829D73}" type="presOf" srcId="{3C9AE919-D1FC-48A1-9B1C-FE4139DE55DC}" destId="{D455AAE3-81B6-4B60-AB8C-297A9C4108EF}" srcOrd="1" destOrd="0" presId="urn:microsoft.com/office/officeart/2005/8/layout/hProcess4"/>
    <dgm:cxn modelId="{7376D3BE-FEF2-4981-B42A-DCDEEAC34642}" type="presOf" srcId="{BCCF7AF9-FA56-4A30-BEC3-53821911C764}" destId="{28DC6110-AF12-4F70-8EAB-0F58EE77CBEC}" srcOrd="0" destOrd="0" presId="urn:microsoft.com/office/officeart/2005/8/layout/hProcess4"/>
    <dgm:cxn modelId="{D04F89C0-8F00-4E39-8176-347A7B5ED7EF}" srcId="{BCCF7AF9-FA56-4A30-BEC3-53821911C764}" destId="{E0188DDB-7D14-44C7-A1F9-2851977735B0}" srcOrd="0" destOrd="0" parTransId="{CB606CDE-0E52-49F7-A6D3-5F3578403A19}" sibTransId="{C2E99EC8-131C-45FE-966F-C2BF34193C09}"/>
    <dgm:cxn modelId="{889FDFC0-9BD4-4E03-BDB4-8B5E792ABABF}" type="presOf" srcId="{A63A9122-3847-455F-A090-6B938A8E5209}" destId="{398D9E0D-4C25-4C5A-9FE8-9A1D4BF32B57}" srcOrd="0" destOrd="0" presId="urn:microsoft.com/office/officeart/2005/8/layout/hProcess4"/>
    <dgm:cxn modelId="{062FE6C0-D9E0-47A2-A1A1-CEA0A700FBF9}" type="presOf" srcId="{B64DC023-740F-4132-BFE4-51025E867FCE}" destId="{A450F004-CE93-44C2-817B-9479F5652C9E}" srcOrd="0" destOrd="0" presId="urn:microsoft.com/office/officeart/2005/8/layout/hProcess4"/>
    <dgm:cxn modelId="{E5323CCC-B06F-4202-91D3-2879B434C370}" type="presOf" srcId="{9975F1ED-A0C3-4F6C-B82A-273585B02642}" destId="{20E8F7D1-703A-4B84-9EBA-32F01CF767F2}" srcOrd="1" destOrd="1" presId="urn:microsoft.com/office/officeart/2005/8/layout/hProcess4"/>
    <dgm:cxn modelId="{E7EAAAD4-9C1B-4AA8-9EE4-BEBB97679603}" type="presOf" srcId="{935328A1-4198-4B7E-8BF6-0AC4977D1472}" destId="{4729C245-9359-4623-A62E-9324C655C137}" srcOrd="1" destOrd="1" presId="urn:microsoft.com/office/officeart/2005/8/layout/hProcess4"/>
    <dgm:cxn modelId="{BE9904D6-7808-42D3-8CB2-7FFCA837C132}" type="presOf" srcId="{43B823B0-A7EF-4B8B-A841-1217CAC6D945}" destId="{3307489C-84AA-4B1A-A44A-C9016E74C2DA}" srcOrd="0" destOrd="3" presId="urn:microsoft.com/office/officeart/2005/8/layout/hProcess4"/>
    <dgm:cxn modelId="{1FD857D7-2755-4149-9BBA-380ABDF80CD0}" type="presOf" srcId="{B64DC023-740F-4132-BFE4-51025E867FCE}" destId="{4DB2075D-2DF3-4D47-915F-28E5AD2E715F}" srcOrd="1" destOrd="0" presId="urn:microsoft.com/office/officeart/2005/8/layout/hProcess4"/>
    <dgm:cxn modelId="{0D28C3D7-30CA-4FD2-B276-0CA110678E87}" type="presOf" srcId="{9466A2B1-97C5-4D3E-9ECB-E8122DF771E5}" destId="{BD93B559-7B81-42C3-BAAD-42DD73CADBF0}" srcOrd="0" destOrd="0" presId="urn:microsoft.com/office/officeart/2005/8/layout/hProcess4"/>
    <dgm:cxn modelId="{EA593ED8-EE9C-408C-8EC9-1B622903AC07}" type="presOf" srcId="{43648F58-EF82-4A72-8074-3AA11323530F}" destId="{4755CBAB-FE96-40D1-AB4F-6B45065CC9A6}" srcOrd="0" destOrd="0" presId="urn:microsoft.com/office/officeart/2005/8/layout/hProcess4"/>
    <dgm:cxn modelId="{9A753BE2-B1A9-4022-B652-59FD1B72EBF2}" srcId="{E3797A00-9A9E-480F-A2A0-9ECF9FB0B2ED}" destId="{CCF84E63-28B4-4018-9981-91DDFB78B6CA}" srcOrd="0" destOrd="0" parTransId="{02759988-C63B-4481-B64B-D3708F4210D1}" sibTransId="{F8F49409-E9E3-434B-8352-03DB2CFAF6BD}"/>
    <dgm:cxn modelId="{948EAAE5-1A56-41A7-BFC7-5F3BE4B2873F}" srcId="{F93F5CE8-D399-46CF-AFB5-8E42CF964D8F}" destId="{3C9AE919-D1FC-48A1-9B1C-FE4139DE55DC}" srcOrd="0" destOrd="0" parTransId="{E4898A5C-41E8-4108-9FD1-D8DDE36E49FE}" sibTransId="{DB74F9A2-BF1A-4C97-8502-C82E1E6DCDEF}"/>
    <dgm:cxn modelId="{4FF053EC-6E32-47F4-914E-527899B0351A}" type="presOf" srcId="{1671761A-602A-494E-8FF9-899D77A10558}" destId="{B8AEBCCD-C2CC-42D5-B7D1-0FB3ADFB47C4}" srcOrd="0" destOrd="0" presId="urn:microsoft.com/office/officeart/2005/8/layout/hProcess4"/>
    <dgm:cxn modelId="{D90AFAF3-0B20-4CB9-8B94-F80F1D338BA4}" type="presOf" srcId="{E3797A00-9A9E-480F-A2A0-9ECF9FB0B2ED}" destId="{AC0B4BD6-DE1D-4037-B5DB-944F7443AEB6}" srcOrd="0" destOrd="0" presId="urn:microsoft.com/office/officeart/2005/8/layout/hProcess4"/>
    <dgm:cxn modelId="{445E21F4-2581-4BD2-9E76-B59984E14F0C}" srcId="{ACED0948-2592-4EC0-A1E5-71DE304E8460}" destId="{935328A1-4198-4B7E-8BF6-0AC4977D1472}" srcOrd="1" destOrd="0" parTransId="{9C6A67BE-D1B7-4754-AA0A-98E678A8B680}" sibTransId="{ED81003E-B423-415D-8529-997BC0BE5820}"/>
    <dgm:cxn modelId="{F1B59A10-B705-4987-AE3D-62BE616017FA}" type="presParOf" srcId="{BD93B559-7B81-42C3-BAAD-42DD73CADBF0}" destId="{51AD24CB-A198-4F75-B5D8-593A4929955D}" srcOrd="0" destOrd="0" presId="urn:microsoft.com/office/officeart/2005/8/layout/hProcess4"/>
    <dgm:cxn modelId="{87D822A0-C40C-4570-A35F-1D219076B54A}" type="presParOf" srcId="{BD93B559-7B81-42C3-BAAD-42DD73CADBF0}" destId="{4E6A93C5-0F44-433F-A069-E4CAD621CABF}" srcOrd="1" destOrd="0" presId="urn:microsoft.com/office/officeart/2005/8/layout/hProcess4"/>
    <dgm:cxn modelId="{63DEEE2E-0ADC-4007-B7B7-6BF16860A2FC}" type="presParOf" srcId="{BD93B559-7B81-42C3-BAAD-42DD73CADBF0}" destId="{9A5F6F23-AD8B-4985-9FCA-D5C15424F7C2}" srcOrd="2" destOrd="0" presId="urn:microsoft.com/office/officeart/2005/8/layout/hProcess4"/>
    <dgm:cxn modelId="{D1981DF4-1801-48EA-8858-72DFE733F27B}" type="presParOf" srcId="{9A5F6F23-AD8B-4985-9FCA-D5C15424F7C2}" destId="{222DCE8A-D0B1-4450-BB48-D88816E96A17}" srcOrd="0" destOrd="0" presId="urn:microsoft.com/office/officeart/2005/8/layout/hProcess4"/>
    <dgm:cxn modelId="{3FD6F650-36E8-429B-A5B7-46DAF39F6E96}" type="presParOf" srcId="{222DCE8A-D0B1-4450-BB48-D88816E96A17}" destId="{99F7F47D-4263-48D0-B69D-7E32D7F34469}" srcOrd="0" destOrd="0" presId="urn:microsoft.com/office/officeart/2005/8/layout/hProcess4"/>
    <dgm:cxn modelId="{ED25DD86-FAFC-4CCA-B24C-D867C55B0EA1}" type="presParOf" srcId="{222DCE8A-D0B1-4450-BB48-D88816E96A17}" destId="{A450F004-CE93-44C2-817B-9479F5652C9E}" srcOrd="1" destOrd="0" presId="urn:microsoft.com/office/officeart/2005/8/layout/hProcess4"/>
    <dgm:cxn modelId="{20BEFB8A-48D7-455E-8BA7-F8F56D78F46B}" type="presParOf" srcId="{222DCE8A-D0B1-4450-BB48-D88816E96A17}" destId="{4DB2075D-2DF3-4D47-915F-28E5AD2E715F}" srcOrd="2" destOrd="0" presId="urn:microsoft.com/office/officeart/2005/8/layout/hProcess4"/>
    <dgm:cxn modelId="{81A4907D-AE00-4AFE-8C23-B674F6BD8BB2}" type="presParOf" srcId="{222DCE8A-D0B1-4450-BB48-D88816E96A17}" destId="{C867475D-EA4E-4052-8F17-743D709B6AF6}" srcOrd="3" destOrd="0" presId="urn:microsoft.com/office/officeart/2005/8/layout/hProcess4"/>
    <dgm:cxn modelId="{6463E8F4-2F48-44D4-A057-80B819248071}" type="presParOf" srcId="{222DCE8A-D0B1-4450-BB48-D88816E96A17}" destId="{A48934D6-653C-4C87-AB49-4635FBDC3E6F}" srcOrd="4" destOrd="0" presId="urn:microsoft.com/office/officeart/2005/8/layout/hProcess4"/>
    <dgm:cxn modelId="{A7A7A1F9-E769-45BD-9889-C9836CCCC4BB}" type="presParOf" srcId="{9A5F6F23-AD8B-4985-9FCA-D5C15424F7C2}" destId="{398D9E0D-4C25-4C5A-9FE8-9A1D4BF32B57}" srcOrd="1" destOrd="0" presId="urn:microsoft.com/office/officeart/2005/8/layout/hProcess4"/>
    <dgm:cxn modelId="{EB54292D-C14E-43E0-86A6-14908883B4EA}" type="presParOf" srcId="{9A5F6F23-AD8B-4985-9FCA-D5C15424F7C2}" destId="{58A6DCDD-4759-48E7-81AC-43DE26ED877A}" srcOrd="2" destOrd="0" presId="urn:microsoft.com/office/officeart/2005/8/layout/hProcess4"/>
    <dgm:cxn modelId="{A493907E-4827-404E-87DC-18158D7F78D4}" type="presParOf" srcId="{58A6DCDD-4759-48E7-81AC-43DE26ED877A}" destId="{A51BCF16-0949-42F7-AD51-B6E61F10E834}" srcOrd="0" destOrd="0" presId="urn:microsoft.com/office/officeart/2005/8/layout/hProcess4"/>
    <dgm:cxn modelId="{39A53147-EE1C-4E24-AAE7-45E4C316C3A2}" type="presParOf" srcId="{58A6DCDD-4759-48E7-81AC-43DE26ED877A}" destId="{22DAF615-E8DB-46D2-86B9-59D9D21C889D}" srcOrd="1" destOrd="0" presId="urn:microsoft.com/office/officeart/2005/8/layout/hProcess4"/>
    <dgm:cxn modelId="{24891CE5-BCC4-4553-89D6-42E4F7FAA4C5}" type="presParOf" srcId="{58A6DCDD-4759-48E7-81AC-43DE26ED877A}" destId="{4729C245-9359-4623-A62E-9324C655C137}" srcOrd="2" destOrd="0" presId="urn:microsoft.com/office/officeart/2005/8/layout/hProcess4"/>
    <dgm:cxn modelId="{D8A7C337-14D9-4FE3-81F9-28EF276A24B8}" type="presParOf" srcId="{58A6DCDD-4759-48E7-81AC-43DE26ED877A}" destId="{D30B7670-7DA9-44E1-A178-8407A315B59B}" srcOrd="3" destOrd="0" presId="urn:microsoft.com/office/officeart/2005/8/layout/hProcess4"/>
    <dgm:cxn modelId="{7C137BAA-5175-4F2C-8196-FA4BEBAEDA81}" type="presParOf" srcId="{58A6DCDD-4759-48E7-81AC-43DE26ED877A}" destId="{83B8DAFB-3AB5-4871-9951-ACF3F69C97C0}" srcOrd="4" destOrd="0" presId="urn:microsoft.com/office/officeart/2005/8/layout/hProcess4"/>
    <dgm:cxn modelId="{B49D71EB-1EEF-43E1-A78D-473D3376235B}" type="presParOf" srcId="{9A5F6F23-AD8B-4985-9FCA-D5C15424F7C2}" destId="{110BDF3F-CC3D-4741-9AC1-4DCA1D55BA33}" srcOrd="3" destOrd="0" presId="urn:microsoft.com/office/officeart/2005/8/layout/hProcess4"/>
    <dgm:cxn modelId="{EB376814-0070-42FA-A296-B28B99B77F7E}" type="presParOf" srcId="{9A5F6F23-AD8B-4985-9FCA-D5C15424F7C2}" destId="{76EF2CCD-6CD6-4188-A4FE-C1421AB9AAEC}" srcOrd="4" destOrd="0" presId="urn:microsoft.com/office/officeart/2005/8/layout/hProcess4"/>
    <dgm:cxn modelId="{2B399A1D-D5C6-45F2-923C-1CABF4DBAA6B}" type="presParOf" srcId="{76EF2CCD-6CD6-4188-A4FE-C1421AB9AAEC}" destId="{BC4A0277-3C26-4668-9B93-A7EB4655BB26}" srcOrd="0" destOrd="0" presId="urn:microsoft.com/office/officeart/2005/8/layout/hProcess4"/>
    <dgm:cxn modelId="{53A36B93-C4F2-4A64-8EDF-1BFD5B4FC1EA}" type="presParOf" srcId="{76EF2CCD-6CD6-4188-A4FE-C1421AB9AAEC}" destId="{ED11C829-BB16-47E0-9215-71630F1BD9E9}" srcOrd="1" destOrd="0" presId="urn:microsoft.com/office/officeart/2005/8/layout/hProcess4"/>
    <dgm:cxn modelId="{DA0B8BF9-18B1-4923-A3B2-4BFD09A6A009}" type="presParOf" srcId="{76EF2CCD-6CD6-4188-A4FE-C1421AB9AAEC}" destId="{D455AAE3-81B6-4B60-AB8C-297A9C4108EF}" srcOrd="2" destOrd="0" presId="urn:microsoft.com/office/officeart/2005/8/layout/hProcess4"/>
    <dgm:cxn modelId="{32FC6081-ADB0-41AE-AC44-E0982AB834A5}" type="presParOf" srcId="{76EF2CCD-6CD6-4188-A4FE-C1421AB9AAEC}" destId="{2DB52B62-D802-4D59-9D70-DF7C8077A451}" srcOrd="3" destOrd="0" presId="urn:microsoft.com/office/officeart/2005/8/layout/hProcess4"/>
    <dgm:cxn modelId="{7776F3B7-4904-47F9-952B-528B86641B1D}" type="presParOf" srcId="{76EF2CCD-6CD6-4188-A4FE-C1421AB9AAEC}" destId="{3DF1E202-57F2-478C-8635-7E2A479B05C5}" srcOrd="4" destOrd="0" presId="urn:microsoft.com/office/officeart/2005/8/layout/hProcess4"/>
    <dgm:cxn modelId="{400D463E-4D0B-4D7F-8681-8C3821793571}" type="presParOf" srcId="{9A5F6F23-AD8B-4985-9FCA-D5C15424F7C2}" destId="{4755CBAB-FE96-40D1-AB4F-6B45065CC9A6}" srcOrd="5" destOrd="0" presId="urn:microsoft.com/office/officeart/2005/8/layout/hProcess4"/>
    <dgm:cxn modelId="{53DE7B45-E2CB-476E-BF7F-5E2DF1B6566E}" type="presParOf" srcId="{9A5F6F23-AD8B-4985-9FCA-D5C15424F7C2}" destId="{0503798F-C424-4DB5-B579-AEE50734A081}" srcOrd="6" destOrd="0" presId="urn:microsoft.com/office/officeart/2005/8/layout/hProcess4"/>
    <dgm:cxn modelId="{52D92000-9F48-4554-AED7-A61FC39E1933}" type="presParOf" srcId="{0503798F-C424-4DB5-B579-AEE50734A081}" destId="{47A346A7-FDD0-4532-B6BF-023A812B89DC}" srcOrd="0" destOrd="0" presId="urn:microsoft.com/office/officeart/2005/8/layout/hProcess4"/>
    <dgm:cxn modelId="{79EA5C9E-C90C-4BC7-A169-922FD0B40440}" type="presParOf" srcId="{0503798F-C424-4DB5-B579-AEE50734A081}" destId="{3307489C-84AA-4B1A-A44A-C9016E74C2DA}" srcOrd="1" destOrd="0" presId="urn:microsoft.com/office/officeart/2005/8/layout/hProcess4"/>
    <dgm:cxn modelId="{C91BBB58-7FDD-40D7-BD06-119980FBC90A}" type="presParOf" srcId="{0503798F-C424-4DB5-B579-AEE50734A081}" destId="{20E8F7D1-703A-4B84-9EBA-32F01CF767F2}" srcOrd="2" destOrd="0" presId="urn:microsoft.com/office/officeart/2005/8/layout/hProcess4"/>
    <dgm:cxn modelId="{51903239-D431-46F9-BC1D-7C40B3C0D4C9}" type="presParOf" srcId="{0503798F-C424-4DB5-B579-AEE50734A081}" destId="{28DC6110-AF12-4F70-8EAB-0F58EE77CBEC}" srcOrd="3" destOrd="0" presId="urn:microsoft.com/office/officeart/2005/8/layout/hProcess4"/>
    <dgm:cxn modelId="{70C5D9F3-E777-4057-B1F2-431A177BAD37}" type="presParOf" srcId="{0503798F-C424-4DB5-B579-AEE50734A081}" destId="{9A82DA5F-28B0-48BB-979D-F9D9C4BC88DE}" srcOrd="4" destOrd="0" presId="urn:microsoft.com/office/officeart/2005/8/layout/hProcess4"/>
    <dgm:cxn modelId="{0B315849-553A-4B0A-BF75-E2B45B614062}" type="presParOf" srcId="{9A5F6F23-AD8B-4985-9FCA-D5C15424F7C2}" destId="{B8AEBCCD-C2CC-42D5-B7D1-0FB3ADFB47C4}" srcOrd="7" destOrd="0" presId="urn:microsoft.com/office/officeart/2005/8/layout/hProcess4"/>
    <dgm:cxn modelId="{A3E974D0-74F9-4E8C-8C7F-5979649B5774}" type="presParOf" srcId="{9A5F6F23-AD8B-4985-9FCA-D5C15424F7C2}" destId="{CA6049D1-A3DC-44CD-AA2C-3377394CDEFB}" srcOrd="8" destOrd="0" presId="urn:microsoft.com/office/officeart/2005/8/layout/hProcess4"/>
    <dgm:cxn modelId="{A803AAA9-C0FB-4EDC-BF00-CE8F50C9F64B}" type="presParOf" srcId="{CA6049D1-A3DC-44CD-AA2C-3377394CDEFB}" destId="{61DEC872-F589-47E4-8552-FD62AC2BB65D}" srcOrd="0" destOrd="0" presId="urn:microsoft.com/office/officeart/2005/8/layout/hProcess4"/>
    <dgm:cxn modelId="{379FEA96-C201-496C-845E-173708C39383}" type="presParOf" srcId="{CA6049D1-A3DC-44CD-AA2C-3377394CDEFB}" destId="{D81B9461-7B45-4B1C-ADB4-8FA7456BC6A9}" srcOrd="1" destOrd="0" presId="urn:microsoft.com/office/officeart/2005/8/layout/hProcess4"/>
    <dgm:cxn modelId="{8FC2ACCA-E044-43EA-9FF3-6262605F9C5F}" type="presParOf" srcId="{CA6049D1-A3DC-44CD-AA2C-3377394CDEFB}" destId="{6497D94E-5AFE-46D9-921F-F78EDE045FAC}" srcOrd="2" destOrd="0" presId="urn:microsoft.com/office/officeart/2005/8/layout/hProcess4"/>
    <dgm:cxn modelId="{13AD303E-2167-4B34-9DA9-A55E6D850C9D}" type="presParOf" srcId="{CA6049D1-A3DC-44CD-AA2C-3377394CDEFB}" destId="{AC0B4BD6-DE1D-4037-B5DB-944F7443AEB6}" srcOrd="3" destOrd="0" presId="urn:microsoft.com/office/officeart/2005/8/layout/hProcess4"/>
    <dgm:cxn modelId="{BBFEF73B-F66B-47C6-9C84-17E04A71B7C1}" type="presParOf" srcId="{CA6049D1-A3DC-44CD-AA2C-3377394CDEFB}" destId="{FBB62A73-7CBF-4093-98EF-EE64D55DCB52}" srcOrd="4" destOrd="0" presId="urn:microsoft.com/office/officeart/2005/8/layout/hProcess4"/>
  </dgm:cxnLst>
  <dgm:bg/>
  <dgm:whole>
    <a:ln w="38100">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837357-B8F6-4083-95D9-266FA64DFB9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8140EC1C-68E9-4535-B40C-697BE0683F67}">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pPr>
            <a:lnSpc>
              <a:spcPct val="100000"/>
            </a:lnSpc>
            <a:spcAft>
              <a:spcPts val="0"/>
            </a:spcAft>
          </a:pPr>
          <a:r>
            <a:rPr lang="fr-FR" sz="2800" dirty="0">
              <a:solidFill>
                <a:schemeClr val="tx1"/>
              </a:solidFill>
            </a:rPr>
            <a:t>Partenariat socio- économique fort : </a:t>
          </a:r>
          <a:r>
            <a:rPr lang="fr-FR" sz="2400" dirty="0">
              <a:solidFill>
                <a:schemeClr val="tx1"/>
              </a:solidFill>
            </a:rPr>
            <a:t>création et accueil de start-ups, CERTEM, Institut Carnot, </a:t>
          </a:r>
          <a:r>
            <a:rPr lang="fr-FR" sz="2400" dirty="0" err="1">
              <a:solidFill>
                <a:schemeClr val="tx1"/>
              </a:solidFill>
            </a:rPr>
            <a:t>LabCom</a:t>
          </a:r>
          <a:r>
            <a:rPr lang="fr-FR" sz="2400" dirty="0">
              <a:solidFill>
                <a:schemeClr val="tx1"/>
              </a:solidFill>
            </a:rPr>
            <a:t> </a:t>
          </a:r>
          <a:r>
            <a:rPr lang="fr-FR" sz="2400" dirty="0" err="1">
              <a:solidFill>
                <a:schemeClr val="tx1"/>
              </a:solidFill>
            </a:rPr>
            <a:t>Olmix</a:t>
          </a:r>
          <a:r>
            <a:rPr lang="fr-FR" sz="2400" dirty="0">
              <a:solidFill>
                <a:schemeClr val="tx1"/>
              </a:solidFill>
            </a:rPr>
            <a:t>, </a:t>
          </a:r>
          <a:r>
            <a:rPr lang="fr-FR" sz="2400" dirty="0" err="1">
              <a:solidFill>
                <a:schemeClr val="tx1"/>
              </a:solidFill>
            </a:rPr>
            <a:t>Artinem</a:t>
          </a:r>
          <a:r>
            <a:rPr lang="fr-FR" sz="2400" dirty="0">
              <a:solidFill>
                <a:schemeClr val="tx1"/>
              </a:solidFill>
            </a:rPr>
            <a:t>, Servier</a:t>
          </a:r>
        </a:p>
      </dgm:t>
    </dgm:pt>
    <dgm:pt modelId="{9A746C12-38E7-41C4-9246-40D41D249D28}" type="parTrans" cxnId="{E0D44344-910C-47AD-9599-508CF667F1D2}">
      <dgm:prSet/>
      <dgm:spPr/>
      <dgm:t>
        <a:bodyPr/>
        <a:lstStyle/>
        <a:p>
          <a:endParaRPr lang="fr-FR"/>
        </a:p>
      </dgm:t>
    </dgm:pt>
    <dgm:pt modelId="{09B6AC26-C826-4912-9F91-6AC8D5008E48}" type="sibTrans" cxnId="{E0D44344-910C-47AD-9599-508CF667F1D2}">
      <dgm:prSet/>
      <dgm:spPr/>
      <dgm:t>
        <a:bodyPr/>
        <a:lstStyle/>
        <a:p>
          <a:endParaRPr lang="fr-FR"/>
        </a:p>
      </dgm:t>
    </dgm:pt>
    <dgm:pt modelId="{3252C0D1-A95B-4242-A667-445998009175}">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dgm:spPr>
      <dgm:t>
        <a:bodyPr/>
        <a:lstStyle/>
        <a:p>
          <a:pPr algn="l">
            <a:lnSpc>
              <a:spcPct val="100000"/>
            </a:lnSpc>
            <a:spcAft>
              <a:spcPts val="0"/>
            </a:spcAft>
          </a:pPr>
          <a:r>
            <a:rPr lang="fr-FR" sz="2800" b="0" dirty="0">
              <a:solidFill>
                <a:schemeClr val="tx1"/>
              </a:solidFill>
            </a:rPr>
            <a:t>Structuration Cancéropôle GO</a:t>
          </a:r>
        </a:p>
        <a:p>
          <a:pPr algn="l">
            <a:lnSpc>
              <a:spcPct val="100000"/>
            </a:lnSpc>
            <a:spcAft>
              <a:spcPts val="0"/>
            </a:spcAft>
          </a:pPr>
          <a:r>
            <a:rPr lang="fr-FR" sz="2800" b="0" dirty="0">
              <a:solidFill>
                <a:schemeClr val="tx1"/>
              </a:solidFill>
            </a:rPr>
            <a:t>FHU</a:t>
          </a:r>
        </a:p>
      </dgm:t>
    </dgm:pt>
    <dgm:pt modelId="{B8E70E95-6F97-4EEA-B66B-D4CC02934445}" type="parTrans" cxnId="{0157D569-35CD-4BE8-AF6D-074B9E624232}">
      <dgm:prSet/>
      <dgm:spPr/>
      <dgm:t>
        <a:bodyPr/>
        <a:lstStyle/>
        <a:p>
          <a:endParaRPr lang="fr-FR"/>
        </a:p>
      </dgm:t>
    </dgm:pt>
    <dgm:pt modelId="{254C185E-9BCC-4A82-8616-22ACEEB2EF2B}" type="sibTrans" cxnId="{0157D569-35CD-4BE8-AF6D-074B9E624232}">
      <dgm:prSet/>
      <dgm:spPr/>
      <dgm:t>
        <a:bodyPr/>
        <a:lstStyle/>
        <a:p>
          <a:endParaRPr lang="fr-FR"/>
        </a:p>
      </dgm:t>
    </dgm:pt>
    <dgm:pt modelId="{AF8F5474-D749-4A67-88C5-88904455B57C}">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pPr marL="0" lvl="0" algn="l" defTabSz="914400" rtl="0" eaLnBrk="1" latinLnBrk="0" hangingPunct="1">
            <a:lnSpc>
              <a:spcPct val="100000"/>
            </a:lnSpc>
            <a:spcAft>
              <a:spcPts val="0"/>
            </a:spcAft>
          </a:pPr>
          <a:r>
            <a:rPr lang="fr-FR" sz="2800" kern="1200" dirty="0">
              <a:solidFill>
                <a:schemeClr val="tx1"/>
              </a:solidFill>
              <a:latin typeface="+mn-lt"/>
              <a:ea typeface="+mn-ea"/>
              <a:cs typeface="+mn-cs"/>
            </a:rPr>
            <a:t>GIS </a:t>
          </a:r>
          <a:r>
            <a:rPr lang="fr-FR" sz="2800" kern="1200" dirty="0" err="1">
              <a:solidFill>
                <a:schemeClr val="tx1"/>
              </a:solidFill>
              <a:latin typeface="+mn-lt"/>
              <a:ea typeface="+mn-ea"/>
              <a:cs typeface="+mn-cs"/>
            </a:rPr>
            <a:t>Calciscreen</a:t>
          </a:r>
          <a:r>
            <a:rPr lang="fr-FR" sz="2800" kern="1200" dirty="0">
              <a:solidFill>
                <a:schemeClr val="tx1"/>
              </a:solidFill>
              <a:latin typeface="+mn-lt"/>
              <a:ea typeface="+mn-ea"/>
              <a:cs typeface="+mn-cs"/>
            </a:rPr>
            <a:t>, CERTEM</a:t>
          </a:r>
        </a:p>
      </dgm:t>
    </dgm:pt>
    <dgm:pt modelId="{73733FAF-7AE7-4134-8924-5B00DB748CD3}" type="parTrans" cxnId="{F665728F-A517-44E2-90BF-60687DF515C7}">
      <dgm:prSet/>
      <dgm:spPr/>
      <dgm:t>
        <a:bodyPr/>
        <a:lstStyle/>
        <a:p>
          <a:endParaRPr lang="fr-FR"/>
        </a:p>
      </dgm:t>
    </dgm:pt>
    <dgm:pt modelId="{A3B0534C-EC63-4210-BEC1-D2C289E54645}" type="sibTrans" cxnId="{F665728F-A517-44E2-90BF-60687DF515C7}">
      <dgm:prSet/>
      <dgm:spPr/>
      <dgm:t>
        <a:bodyPr/>
        <a:lstStyle/>
        <a:p>
          <a:endParaRPr lang="fr-FR"/>
        </a:p>
      </dgm:t>
    </dgm:pt>
    <dgm:pt modelId="{CD52EBB5-FF0F-466F-B5BA-22AAC3BBE072}">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pPr>
            <a:lnSpc>
              <a:spcPct val="100000"/>
            </a:lnSpc>
            <a:spcAft>
              <a:spcPts val="0"/>
            </a:spcAft>
          </a:pPr>
          <a:r>
            <a:rPr lang="fr-FR" sz="2800" dirty="0">
              <a:solidFill>
                <a:schemeClr val="tx1"/>
              </a:solidFill>
            </a:rPr>
            <a:t>RTR : </a:t>
          </a:r>
          <a:r>
            <a:rPr lang="fr-FR" sz="2800" dirty="0" err="1">
              <a:solidFill>
                <a:schemeClr val="tx1"/>
              </a:solidFill>
            </a:rPr>
            <a:t>FérI</a:t>
          </a:r>
          <a:r>
            <a:rPr lang="fr-FR" sz="2800" dirty="0">
              <a:solidFill>
                <a:schemeClr val="tx1"/>
              </a:solidFill>
            </a:rPr>
            <a:t>, </a:t>
          </a:r>
          <a:r>
            <a:rPr lang="fr-FR" sz="2800" dirty="0" err="1">
              <a:solidFill>
                <a:schemeClr val="tx1"/>
              </a:solidFill>
            </a:rPr>
            <a:t>Motivhealth</a:t>
          </a:r>
          <a:r>
            <a:rPr lang="fr-FR" sz="2800" dirty="0">
              <a:solidFill>
                <a:schemeClr val="tx1"/>
              </a:solidFill>
            </a:rPr>
            <a:t>, Diams, </a:t>
          </a:r>
          <a:r>
            <a:rPr lang="fr-FR" sz="2800" dirty="0" err="1">
              <a:solidFill>
                <a:schemeClr val="tx1"/>
              </a:solidFill>
            </a:rPr>
            <a:t>Entomocentre</a:t>
          </a:r>
          <a:r>
            <a:rPr lang="fr-FR" sz="2800" dirty="0">
              <a:solidFill>
                <a:schemeClr val="tx1"/>
              </a:solidFill>
            </a:rPr>
            <a:t>, Midi, </a:t>
          </a:r>
          <a:r>
            <a:rPr lang="fr-FR" sz="2800" dirty="0" err="1">
              <a:solidFill>
                <a:schemeClr val="tx1"/>
              </a:solidFill>
            </a:rPr>
            <a:t>Biotechnocentre</a:t>
          </a:r>
          <a:endParaRPr lang="fr-FR" sz="4800" dirty="0"/>
        </a:p>
      </dgm:t>
    </dgm:pt>
    <dgm:pt modelId="{2E77707B-9E9B-483D-B391-B3E048F3F94B}" type="parTrans" cxnId="{E5A86BA8-FC03-4F04-8ED5-901D1DBFF695}">
      <dgm:prSet/>
      <dgm:spPr/>
      <dgm:t>
        <a:bodyPr/>
        <a:lstStyle/>
        <a:p>
          <a:endParaRPr lang="fr-FR"/>
        </a:p>
      </dgm:t>
    </dgm:pt>
    <dgm:pt modelId="{0FB9F9D4-C2AB-4595-8E70-9346D3A8B303}" type="sibTrans" cxnId="{E5A86BA8-FC03-4F04-8ED5-901D1DBFF695}">
      <dgm:prSet/>
      <dgm:spPr/>
      <dgm:t>
        <a:bodyPr/>
        <a:lstStyle/>
        <a:p>
          <a:endParaRPr lang="fr-FR"/>
        </a:p>
      </dgm:t>
    </dgm:pt>
    <dgm:pt modelId="{858D4E63-43AD-4BC4-9E88-93015D1307BD}">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r>
            <a:rPr lang="fr-FR" sz="2800" dirty="0">
              <a:solidFill>
                <a:schemeClr val="tx1"/>
              </a:solidFill>
            </a:rPr>
            <a:t>ARD: Biomédicaments, </a:t>
          </a:r>
          <a:r>
            <a:rPr lang="fr-FR" sz="2800" dirty="0" err="1">
              <a:solidFill>
                <a:schemeClr val="tx1"/>
              </a:solidFill>
            </a:rPr>
            <a:t>Cosmetosciences</a:t>
          </a:r>
          <a:r>
            <a:rPr lang="fr-FR" sz="2800" dirty="0">
              <a:solidFill>
                <a:schemeClr val="tx1"/>
              </a:solidFill>
            </a:rPr>
            <a:t>, CERTEM2020 </a:t>
          </a:r>
        </a:p>
      </dgm:t>
    </dgm:pt>
    <dgm:pt modelId="{A79E8D0D-47DF-44C6-B293-E1845E296AF9}" type="parTrans" cxnId="{C7513BE8-338C-4046-87DB-582B057FC791}">
      <dgm:prSet/>
      <dgm:spPr/>
      <dgm:t>
        <a:bodyPr/>
        <a:lstStyle/>
        <a:p>
          <a:endParaRPr lang="fr-FR"/>
        </a:p>
      </dgm:t>
    </dgm:pt>
    <dgm:pt modelId="{5B29BCEB-C0F9-40A8-9EB8-4A6E293379D3}" type="sibTrans" cxnId="{C7513BE8-338C-4046-87DB-582B057FC791}">
      <dgm:prSet/>
      <dgm:spPr/>
      <dgm:t>
        <a:bodyPr/>
        <a:lstStyle/>
        <a:p>
          <a:endParaRPr lang="fr-FR"/>
        </a:p>
      </dgm:t>
    </dgm:pt>
    <dgm:pt modelId="{43C7145F-D477-4F53-A13D-057D10D74517}">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r>
            <a:rPr lang="fr-FR" sz="2800" dirty="0">
              <a:solidFill>
                <a:schemeClr val="tx1"/>
              </a:solidFill>
            </a:rPr>
            <a:t>SFR : Infectiologie, Neuroimagerie</a:t>
          </a:r>
        </a:p>
      </dgm:t>
    </dgm:pt>
    <dgm:pt modelId="{DBD30A67-F334-49ED-AA82-ACA66EB9F5A9}" type="parTrans" cxnId="{71EC83AE-2BC4-4A77-9E4A-A11D450C8D14}">
      <dgm:prSet/>
      <dgm:spPr/>
      <dgm:t>
        <a:bodyPr/>
        <a:lstStyle/>
        <a:p>
          <a:endParaRPr lang="fr-FR"/>
        </a:p>
      </dgm:t>
    </dgm:pt>
    <dgm:pt modelId="{3457D8A4-3E9D-447C-8D5E-F0496D986E49}" type="sibTrans" cxnId="{71EC83AE-2BC4-4A77-9E4A-A11D450C8D14}">
      <dgm:prSet/>
      <dgm:spPr/>
      <dgm:t>
        <a:bodyPr/>
        <a:lstStyle/>
        <a:p>
          <a:endParaRPr lang="fr-FR"/>
        </a:p>
      </dgm:t>
    </dgm:pt>
    <dgm:pt modelId="{9869F6FB-205C-4BE2-A024-F11D09BC38AE}">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dgm:spPr>
      <dgm:t>
        <a:bodyPr/>
        <a:lstStyle/>
        <a:p>
          <a:pPr algn="l">
            <a:lnSpc>
              <a:spcPct val="100000"/>
            </a:lnSpc>
            <a:spcAft>
              <a:spcPts val="0"/>
            </a:spcAft>
          </a:pPr>
          <a:r>
            <a:rPr lang="fr-FR" sz="2800" b="0" dirty="0">
              <a:solidFill>
                <a:schemeClr val="tx1"/>
              </a:solidFill>
            </a:rPr>
            <a:t>CPER : Bâtiment recherche, </a:t>
          </a:r>
          <a:r>
            <a:rPr lang="fr-FR" sz="2800" b="0" dirty="0" err="1">
              <a:solidFill>
                <a:schemeClr val="tx1"/>
              </a:solidFill>
            </a:rPr>
            <a:t>BioTechsan</a:t>
          </a:r>
          <a:r>
            <a:rPr lang="fr-FR" sz="2800" b="0" dirty="0">
              <a:solidFill>
                <a:schemeClr val="tx1"/>
              </a:solidFill>
            </a:rPr>
            <a:t>, </a:t>
          </a:r>
          <a:r>
            <a:rPr lang="fr-FR" sz="2800" b="0" dirty="0" err="1">
              <a:solidFill>
                <a:schemeClr val="tx1"/>
              </a:solidFill>
            </a:rPr>
            <a:t>Valopat</a:t>
          </a:r>
          <a:r>
            <a:rPr lang="fr-FR" sz="2800" b="0" dirty="0">
              <a:solidFill>
                <a:schemeClr val="tx1"/>
              </a:solidFill>
            </a:rPr>
            <a:t>, </a:t>
          </a:r>
          <a:r>
            <a:rPr lang="fr-FR" sz="2800" b="0" dirty="0" err="1">
              <a:solidFill>
                <a:schemeClr val="tx1"/>
              </a:solidFill>
            </a:rPr>
            <a:t>Referentanim</a:t>
          </a:r>
          <a:endParaRPr lang="fr-FR" sz="2800" b="0" dirty="0">
            <a:solidFill>
              <a:schemeClr val="tx1"/>
            </a:solidFill>
          </a:endParaRPr>
        </a:p>
      </dgm:t>
    </dgm:pt>
    <dgm:pt modelId="{E4509284-D804-4208-96B2-59A2A299E799}" type="parTrans" cxnId="{D2EDCE2E-2E34-4BFB-BBA7-07D3A7942D10}">
      <dgm:prSet/>
      <dgm:spPr/>
      <dgm:t>
        <a:bodyPr/>
        <a:lstStyle/>
        <a:p>
          <a:endParaRPr lang="fr-FR"/>
        </a:p>
      </dgm:t>
    </dgm:pt>
    <dgm:pt modelId="{7F676A8C-BE5B-4A55-8F03-A97DDFFA590D}" type="sibTrans" cxnId="{D2EDCE2E-2E34-4BFB-BBA7-07D3A7942D10}">
      <dgm:prSet/>
      <dgm:spPr/>
      <dgm:t>
        <a:bodyPr/>
        <a:lstStyle/>
        <a:p>
          <a:endParaRPr lang="fr-FR"/>
        </a:p>
      </dgm:t>
    </dgm:pt>
    <dgm:pt modelId="{26776837-0550-42F0-A5BB-23C088ED23DA}" type="pres">
      <dgm:prSet presAssocID="{76837357-B8F6-4083-95D9-266FA64DFB9C}" presName="linear" presStyleCnt="0">
        <dgm:presLayoutVars>
          <dgm:dir/>
          <dgm:resizeHandles val="exact"/>
        </dgm:presLayoutVars>
      </dgm:prSet>
      <dgm:spPr/>
    </dgm:pt>
    <dgm:pt modelId="{B78138BC-D6D4-463B-9EB0-A4C287E7F8D3}" type="pres">
      <dgm:prSet presAssocID="{858D4E63-43AD-4BC4-9E88-93015D1307BD}" presName="comp" presStyleCnt="0"/>
      <dgm:spPr/>
    </dgm:pt>
    <dgm:pt modelId="{DAC3867E-1BFF-4241-8568-97FA8E80282A}" type="pres">
      <dgm:prSet presAssocID="{858D4E63-43AD-4BC4-9E88-93015D1307BD}" presName="box" presStyleLbl="node1" presStyleIdx="0" presStyleCnt="7" custLinFactNeighborX="-3774" custLinFactNeighborY="1739"/>
      <dgm:spPr/>
    </dgm:pt>
    <dgm:pt modelId="{A379A05D-1922-4803-8B25-FF8142B288F3}" type="pres">
      <dgm:prSet presAssocID="{858D4E63-43AD-4BC4-9E88-93015D1307BD}" presName="img" presStyleLbl="fgImgPlace1" presStyleIdx="0" presStyleCnt="7" custLinFactY="161668" custLinFactNeighborX="-94923" custLinFactNeighborY="200000"/>
      <dgm:spPr>
        <a:solidFill>
          <a:schemeClr val="bg1"/>
        </a:solidFill>
        <a:ln>
          <a:noFill/>
        </a:ln>
      </dgm:spPr>
    </dgm:pt>
    <dgm:pt modelId="{253DDA8B-9D15-42B0-A527-82D7AF63F725}" type="pres">
      <dgm:prSet presAssocID="{858D4E63-43AD-4BC4-9E88-93015D1307BD}" presName="text" presStyleLbl="node1" presStyleIdx="0" presStyleCnt="7">
        <dgm:presLayoutVars>
          <dgm:bulletEnabled val="1"/>
        </dgm:presLayoutVars>
      </dgm:prSet>
      <dgm:spPr/>
    </dgm:pt>
    <dgm:pt modelId="{2FEC2C70-A3BD-401C-A476-BEC7654DCA42}" type="pres">
      <dgm:prSet presAssocID="{5B29BCEB-C0F9-40A8-9EB8-4A6E293379D3}" presName="spacer" presStyleCnt="0"/>
      <dgm:spPr/>
    </dgm:pt>
    <dgm:pt modelId="{A2CDDDAC-84A6-43FB-8935-E97CB0F0DEB4}" type="pres">
      <dgm:prSet presAssocID="{43C7145F-D477-4F53-A13D-057D10D74517}" presName="comp" presStyleCnt="0"/>
      <dgm:spPr/>
    </dgm:pt>
    <dgm:pt modelId="{B5B03DF9-2E67-4A7E-858D-6A7F81790078}" type="pres">
      <dgm:prSet presAssocID="{43C7145F-D477-4F53-A13D-057D10D74517}" presName="box" presStyleLbl="node1" presStyleIdx="1" presStyleCnt="7"/>
      <dgm:spPr/>
    </dgm:pt>
    <dgm:pt modelId="{1985E94D-633F-4237-BE37-4A0ED54CAA7F}" type="pres">
      <dgm:prSet presAssocID="{43C7145F-D477-4F53-A13D-057D10D74517}" presName="img" presStyleLbl="fgImgPlace1" presStyleIdx="1" presStyleCnt="7" custLinFactY="34272" custLinFactNeighborX="2923" custLinFactNeighborY="100000"/>
      <dgm:spPr/>
    </dgm:pt>
    <dgm:pt modelId="{5E1BF2F4-3CC0-49B5-A7B8-81F82F7D266B}" type="pres">
      <dgm:prSet presAssocID="{43C7145F-D477-4F53-A13D-057D10D74517}" presName="text" presStyleLbl="node1" presStyleIdx="1" presStyleCnt="7">
        <dgm:presLayoutVars>
          <dgm:bulletEnabled val="1"/>
        </dgm:presLayoutVars>
      </dgm:prSet>
      <dgm:spPr/>
    </dgm:pt>
    <dgm:pt modelId="{4BB3AB83-F618-4331-8588-FAB88450D7FC}" type="pres">
      <dgm:prSet presAssocID="{3457D8A4-3E9D-447C-8D5E-F0496D986E49}" presName="spacer" presStyleCnt="0"/>
      <dgm:spPr/>
    </dgm:pt>
    <dgm:pt modelId="{8851927F-FE16-4523-B0FD-1337D4413CEE}" type="pres">
      <dgm:prSet presAssocID="{CD52EBB5-FF0F-466F-B5BA-22AAC3BBE072}" presName="comp" presStyleCnt="0"/>
      <dgm:spPr/>
    </dgm:pt>
    <dgm:pt modelId="{592163EA-FA39-440B-A18B-7E094D8F0648}" type="pres">
      <dgm:prSet presAssocID="{CD52EBB5-FF0F-466F-B5BA-22AAC3BBE072}" presName="box" presStyleLbl="node1" presStyleIdx="2" presStyleCnt="7" custLinFactNeighborX="-79" custLinFactNeighborY="-2871"/>
      <dgm:spPr/>
    </dgm:pt>
    <dgm:pt modelId="{9D42AFE2-E589-42A3-83D3-B4FE5642E22A}" type="pres">
      <dgm:prSet presAssocID="{CD52EBB5-FF0F-466F-B5BA-22AAC3BBE072}" presName="img" presStyleLbl="fgImgPlace1" presStyleIdx="2" presStyleCnt="7" custLinFactY="100000" custLinFactNeighborX="-7277" custLinFactNeighborY="181949"/>
      <dgm:spPr/>
    </dgm:pt>
    <dgm:pt modelId="{7FFA0749-17EE-4551-BE31-6CCF3B8FE1A7}" type="pres">
      <dgm:prSet presAssocID="{CD52EBB5-FF0F-466F-B5BA-22AAC3BBE072}" presName="text" presStyleLbl="node1" presStyleIdx="2" presStyleCnt="7">
        <dgm:presLayoutVars>
          <dgm:bulletEnabled val="1"/>
        </dgm:presLayoutVars>
      </dgm:prSet>
      <dgm:spPr/>
    </dgm:pt>
    <dgm:pt modelId="{0C9A868D-203D-4D5A-8174-8D0D269FA4F0}" type="pres">
      <dgm:prSet presAssocID="{0FB9F9D4-C2AB-4595-8E70-9346D3A8B303}" presName="spacer" presStyleCnt="0"/>
      <dgm:spPr/>
    </dgm:pt>
    <dgm:pt modelId="{EC812E0D-9BB1-49DE-AF0F-CE4999541415}" type="pres">
      <dgm:prSet presAssocID="{8140EC1C-68E9-4535-B40C-697BE0683F67}" presName="comp" presStyleCnt="0"/>
      <dgm:spPr/>
    </dgm:pt>
    <dgm:pt modelId="{4872ED2A-6580-4631-B391-5AE6C8E4AEFB}" type="pres">
      <dgm:prSet presAssocID="{8140EC1C-68E9-4535-B40C-697BE0683F67}" presName="box" presStyleLbl="node1" presStyleIdx="3" presStyleCnt="7"/>
      <dgm:spPr/>
    </dgm:pt>
    <dgm:pt modelId="{89CBAFBC-4F11-4F2D-9C76-6BEC7D4AA969}" type="pres">
      <dgm:prSet presAssocID="{8140EC1C-68E9-4535-B40C-697BE0683F67}" presName="img" presStyleLbl="fgImgPlace1" presStyleIdx="3" presStyleCnt="7" custLinFactX="-31330" custLinFactY="47147" custLinFactNeighborX="-100000" custLinFactNeighborY="100000"/>
      <dgm:spPr/>
    </dgm:pt>
    <dgm:pt modelId="{D2884F99-97DD-48C6-8402-8D1D0959A1C0}" type="pres">
      <dgm:prSet presAssocID="{8140EC1C-68E9-4535-B40C-697BE0683F67}" presName="text" presStyleLbl="node1" presStyleIdx="3" presStyleCnt="7">
        <dgm:presLayoutVars>
          <dgm:bulletEnabled val="1"/>
        </dgm:presLayoutVars>
      </dgm:prSet>
      <dgm:spPr/>
    </dgm:pt>
    <dgm:pt modelId="{821E752D-FEA9-4DCC-BDE2-8CB617C5FD8B}" type="pres">
      <dgm:prSet presAssocID="{09B6AC26-C826-4912-9F91-6AC8D5008E48}" presName="spacer" presStyleCnt="0"/>
      <dgm:spPr/>
    </dgm:pt>
    <dgm:pt modelId="{3EFF6E7A-A472-4395-8C4E-4072845A8078}" type="pres">
      <dgm:prSet presAssocID="{AF8F5474-D749-4A67-88C5-88904455B57C}" presName="comp" presStyleCnt="0"/>
      <dgm:spPr/>
    </dgm:pt>
    <dgm:pt modelId="{7B4C838A-2C00-4DB9-A459-6C668F6F6220}" type="pres">
      <dgm:prSet presAssocID="{AF8F5474-D749-4A67-88C5-88904455B57C}" presName="box" presStyleLbl="node1" presStyleIdx="4" presStyleCnt="7" custLinFactNeighborX="-79"/>
      <dgm:spPr/>
    </dgm:pt>
    <dgm:pt modelId="{37506A7F-BA13-4637-9C1C-5B4018DD466F}" type="pres">
      <dgm:prSet presAssocID="{AF8F5474-D749-4A67-88C5-88904455B57C}" presName="img" presStyleLbl="fgImgPlace1" presStyleIdx="4" presStyleCnt="7"/>
      <dgm:spPr>
        <a:xfrm>
          <a:off x="105481" y="4746687"/>
          <a:ext cx="2013667" cy="843855"/>
        </a:xfrm>
        <a:prstGeom prst="roundRect">
          <a:avLst>
            <a:gd name="adj" fmla="val 10000"/>
          </a:avLst>
        </a:prstGeom>
        <a:noFill/>
        <a:ln w="12700" cap="flat" cmpd="sng" algn="ctr">
          <a:noFill/>
          <a:prstDash val="solid"/>
          <a:miter lim="800000"/>
        </a:ln>
        <a:effectLst/>
      </dgm:spPr>
    </dgm:pt>
    <dgm:pt modelId="{A5AB77B6-CD87-44AB-B925-A849F19C2D74}" type="pres">
      <dgm:prSet presAssocID="{AF8F5474-D749-4A67-88C5-88904455B57C}" presName="text" presStyleLbl="node1" presStyleIdx="4" presStyleCnt="7">
        <dgm:presLayoutVars>
          <dgm:bulletEnabled val="1"/>
        </dgm:presLayoutVars>
      </dgm:prSet>
      <dgm:spPr/>
    </dgm:pt>
    <dgm:pt modelId="{D3E3438E-F140-47BB-AFB8-D40F7CDACC06}" type="pres">
      <dgm:prSet presAssocID="{A3B0534C-EC63-4210-BEC1-D2C289E54645}" presName="spacer" presStyleCnt="0"/>
      <dgm:spPr/>
    </dgm:pt>
    <dgm:pt modelId="{BA58843B-700F-44D1-881E-9BD571B1D416}" type="pres">
      <dgm:prSet presAssocID="{3252C0D1-A95B-4242-A667-445998009175}" presName="comp" presStyleCnt="0"/>
      <dgm:spPr/>
    </dgm:pt>
    <dgm:pt modelId="{5C7776B7-AFDF-404D-A03F-CAA8E619A5FE}" type="pres">
      <dgm:prSet presAssocID="{3252C0D1-A95B-4242-A667-445998009175}" presName="box" presStyleLbl="node1" presStyleIdx="5" presStyleCnt="7"/>
      <dgm:spPr/>
    </dgm:pt>
    <dgm:pt modelId="{271AD363-BF47-45FD-AB7A-64385C9A1866}" type="pres">
      <dgm:prSet presAssocID="{3252C0D1-A95B-4242-A667-445998009175}" presName="img" presStyleLbl="fgImgPlace1" presStyleIdx="5" presStyleCnt="7" custLinFactX="-24410" custLinFactY="-100000" custLinFactNeighborX="-100000" custLinFactNeighborY="-154710"/>
      <dgm:spPr>
        <a:noFill/>
        <a:ln>
          <a:noFill/>
        </a:ln>
      </dgm:spPr>
    </dgm:pt>
    <dgm:pt modelId="{60D6AD9C-2BB8-4D4F-B39E-5DDB19362135}" type="pres">
      <dgm:prSet presAssocID="{3252C0D1-A95B-4242-A667-445998009175}" presName="text" presStyleLbl="node1" presStyleIdx="5" presStyleCnt="7">
        <dgm:presLayoutVars>
          <dgm:bulletEnabled val="1"/>
        </dgm:presLayoutVars>
      </dgm:prSet>
      <dgm:spPr/>
    </dgm:pt>
    <dgm:pt modelId="{B2A0A67A-CCCC-43A8-A853-60A8957B8308}" type="pres">
      <dgm:prSet presAssocID="{254C185E-9BCC-4A82-8616-22ACEEB2EF2B}" presName="spacer" presStyleCnt="0"/>
      <dgm:spPr/>
    </dgm:pt>
    <dgm:pt modelId="{132E0244-11B7-4A5A-85F8-5E2E997A38A8}" type="pres">
      <dgm:prSet presAssocID="{9869F6FB-205C-4BE2-A024-F11D09BC38AE}" presName="comp" presStyleCnt="0"/>
      <dgm:spPr/>
    </dgm:pt>
    <dgm:pt modelId="{A5AE5C16-89B8-4326-85ED-E6BA326C2E5F}" type="pres">
      <dgm:prSet presAssocID="{9869F6FB-205C-4BE2-A024-F11D09BC38AE}" presName="box" presStyleLbl="node1" presStyleIdx="6" presStyleCnt="7"/>
      <dgm:spPr/>
    </dgm:pt>
    <dgm:pt modelId="{1ABF1B8B-4CDD-40A1-88D2-75420F8A2AD5}" type="pres">
      <dgm:prSet presAssocID="{9869F6FB-205C-4BE2-A024-F11D09BC38AE}" presName="img" presStyleLbl="fgImgPlace1" presStyleIdx="6" presStyleCnt="7" custFlipVert="1" custFlipHor="1" custScaleX="2241" custScaleY="6444"/>
      <dgm:spPr/>
    </dgm:pt>
    <dgm:pt modelId="{E4B4CF9C-A11B-4431-A9FF-B59E22907CF9}" type="pres">
      <dgm:prSet presAssocID="{9869F6FB-205C-4BE2-A024-F11D09BC38AE}" presName="text" presStyleLbl="node1" presStyleIdx="6" presStyleCnt="7">
        <dgm:presLayoutVars>
          <dgm:bulletEnabled val="1"/>
        </dgm:presLayoutVars>
      </dgm:prSet>
      <dgm:spPr/>
    </dgm:pt>
  </dgm:ptLst>
  <dgm:cxnLst>
    <dgm:cxn modelId="{94FC6D04-6B57-4A79-A6CA-10842C5C9258}" type="presOf" srcId="{8140EC1C-68E9-4535-B40C-697BE0683F67}" destId="{4872ED2A-6580-4631-B391-5AE6C8E4AEFB}" srcOrd="0" destOrd="0" presId="urn:microsoft.com/office/officeart/2005/8/layout/vList4"/>
    <dgm:cxn modelId="{B4E7BF04-4CA4-4AB2-9961-97227032D97D}" type="presOf" srcId="{CD52EBB5-FF0F-466F-B5BA-22AAC3BBE072}" destId="{7FFA0749-17EE-4551-BE31-6CCF3B8FE1A7}" srcOrd="1" destOrd="0" presId="urn:microsoft.com/office/officeart/2005/8/layout/vList4"/>
    <dgm:cxn modelId="{49D1180E-CC96-4DDB-992C-D78A0B49B32A}" type="presOf" srcId="{858D4E63-43AD-4BC4-9E88-93015D1307BD}" destId="{253DDA8B-9D15-42B0-A527-82D7AF63F725}" srcOrd="1" destOrd="0" presId="urn:microsoft.com/office/officeart/2005/8/layout/vList4"/>
    <dgm:cxn modelId="{580DAA15-70B4-4E38-8AAF-3117B1ADC0A9}" type="presOf" srcId="{CD52EBB5-FF0F-466F-B5BA-22AAC3BBE072}" destId="{592163EA-FA39-440B-A18B-7E094D8F0648}" srcOrd="0" destOrd="0" presId="urn:microsoft.com/office/officeart/2005/8/layout/vList4"/>
    <dgm:cxn modelId="{C748401B-9122-4154-9F04-0D93BF37118E}" type="presOf" srcId="{8140EC1C-68E9-4535-B40C-697BE0683F67}" destId="{D2884F99-97DD-48C6-8402-8D1D0959A1C0}" srcOrd="1" destOrd="0" presId="urn:microsoft.com/office/officeart/2005/8/layout/vList4"/>
    <dgm:cxn modelId="{5A62B021-4996-4481-8C77-67A6C0F7B4E5}" type="presOf" srcId="{9869F6FB-205C-4BE2-A024-F11D09BC38AE}" destId="{E4B4CF9C-A11B-4431-A9FF-B59E22907CF9}" srcOrd="1" destOrd="0" presId="urn:microsoft.com/office/officeart/2005/8/layout/vList4"/>
    <dgm:cxn modelId="{AD2EE02B-266E-452D-91C5-B7E422F87CB5}" type="presOf" srcId="{3252C0D1-A95B-4242-A667-445998009175}" destId="{5C7776B7-AFDF-404D-A03F-CAA8E619A5FE}" srcOrd="0" destOrd="0" presId="urn:microsoft.com/office/officeart/2005/8/layout/vList4"/>
    <dgm:cxn modelId="{D2EDCE2E-2E34-4BFB-BBA7-07D3A7942D10}" srcId="{76837357-B8F6-4083-95D9-266FA64DFB9C}" destId="{9869F6FB-205C-4BE2-A024-F11D09BC38AE}" srcOrd="6" destOrd="0" parTransId="{E4509284-D804-4208-96B2-59A2A299E799}" sibTransId="{7F676A8C-BE5B-4A55-8F03-A97DDFFA590D}"/>
    <dgm:cxn modelId="{004B233F-5BFE-473E-A09D-5065A6225713}" type="presOf" srcId="{AF8F5474-D749-4A67-88C5-88904455B57C}" destId="{7B4C838A-2C00-4DB9-A459-6C668F6F6220}" srcOrd="0" destOrd="0" presId="urn:microsoft.com/office/officeart/2005/8/layout/vList4"/>
    <dgm:cxn modelId="{E0D44344-910C-47AD-9599-508CF667F1D2}" srcId="{76837357-B8F6-4083-95D9-266FA64DFB9C}" destId="{8140EC1C-68E9-4535-B40C-697BE0683F67}" srcOrd="3" destOrd="0" parTransId="{9A746C12-38E7-41C4-9246-40D41D249D28}" sibTransId="{09B6AC26-C826-4912-9F91-6AC8D5008E48}"/>
    <dgm:cxn modelId="{0157D569-35CD-4BE8-AF6D-074B9E624232}" srcId="{76837357-B8F6-4083-95D9-266FA64DFB9C}" destId="{3252C0D1-A95B-4242-A667-445998009175}" srcOrd="5" destOrd="0" parTransId="{B8E70E95-6F97-4EEA-B66B-D4CC02934445}" sibTransId="{254C185E-9BCC-4A82-8616-22ACEEB2EF2B}"/>
    <dgm:cxn modelId="{BAFD4F52-7CB2-4F50-9F5E-553906F37D8B}" type="presOf" srcId="{AF8F5474-D749-4A67-88C5-88904455B57C}" destId="{A5AB77B6-CD87-44AB-B925-A849F19C2D74}" srcOrd="1" destOrd="0" presId="urn:microsoft.com/office/officeart/2005/8/layout/vList4"/>
    <dgm:cxn modelId="{F665728F-A517-44E2-90BF-60687DF515C7}" srcId="{76837357-B8F6-4083-95D9-266FA64DFB9C}" destId="{AF8F5474-D749-4A67-88C5-88904455B57C}" srcOrd="4" destOrd="0" parTransId="{73733FAF-7AE7-4134-8924-5B00DB748CD3}" sibTransId="{A3B0534C-EC63-4210-BEC1-D2C289E54645}"/>
    <dgm:cxn modelId="{553C679B-7B92-49B1-8344-C31DD06C9524}" type="presOf" srcId="{3252C0D1-A95B-4242-A667-445998009175}" destId="{60D6AD9C-2BB8-4D4F-B39E-5DDB19362135}" srcOrd="1" destOrd="0" presId="urn:microsoft.com/office/officeart/2005/8/layout/vList4"/>
    <dgm:cxn modelId="{E5A86BA8-FC03-4F04-8ED5-901D1DBFF695}" srcId="{76837357-B8F6-4083-95D9-266FA64DFB9C}" destId="{CD52EBB5-FF0F-466F-B5BA-22AAC3BBE072}" srcOrd="2" destOrd="0" parTransId="{2E77707B-9E9B-483D-B391-B3E048F3F94B}" sibTransId="{0FB9F9D4-C2AB-4595-8E70-9346D3A8B303}"/>
    <dgm:cxn modelId="{71EC83AE-2BC4-4A77-9E4A-A11D450C8D14}" srcId="{76837357-B8F6-4083-95D9-266FA64DFB9C}" destId="{43C7145F-D477-4F53-A13D-057D10D74517}" srcOrd="1" destOrd="0" parTransId="{DBD30A67-F334-49ED-AA82-ACA66EB9F5A9}" sibTransId="{3457D8A4-3E9D-447C-8D5E-F0496D986E49}"/>
    <dgm:cxn modelId="{494697AF-0C4E-4F6D-A9F9-CE6D21D814DB}" type="presOf" srcId="{76837357-B8F6-4083-95D9-266FA64DFB9C}" destId="{26776837-0550-42F0-A5BB-23C088ED23DA}" srcOrd="0" destOrd="0" presId="urn:microsoft.com/office/officeart/2005/8/layout/vList4"/>
    <dgm:cxn modelId="{7934B9D5-DB2F-45C2-934B-B9B806D0DEE8}" type="presOf" srcId="{43C7145F-D477-4F53-A13D-057D10D74517}" destId="{B5B03DF9-2E67-4A7E-858D-6A7F81790078}" srcOrd="0" destOrd="0" presId="urn:microsoft.com/office/officeart/2005/8/layout/vList4"/>
    <dgm:cxn modelId="{E11F0CD9-BF4C-4B08-882A-A26308E4948D}" type="presOf" srcId="{9869F6FB-205C-4BE2-A024-F11D09BC38AE}" destId="{A5AE5C16-89B8-4326-85ED-E6BA326C2E5F}" srcOrd="0" destOrd="0" presId="urn:microsoft.com/office/officeart/2005/8/layout/vList4"/>
    <dgm:cxn modelId="{98277CE5-B13C-4699-BBCD-CCA3EE6210B3}" type="presOf" srcId="{858D4E63-43AD-4BC4-9E88-93015D1307BD}" destId="{DAC3867E-1BFF-4241-8568-97FA8E80282A}" srcOrd="0" destOrd="0" presId="urn:microsoft.com/office/officeart/2005/8/layout/vList4"/>
    <dgm:cxn modelId="{C7513BE8-338C-4046-87DB-582B057FC791}" srcId="{76837357-B8F6-4083-95D9-266FA64DFB9C}" destId="{858D4E63-43AD-4BC4-9E88-93015D1307BD}" srcOrd="0" destOrd="0" parTransId="{A79E8D0D-47DF-44C6-B293-E1845E296AF9}" sibTransId="{5B29BCEB-C0F9-40A8-9EB8-4A6E293379D3}"/>
    <dgm:cxn modelId="{CCD4EDF6-EA62-4D8F-B644-A39F71C4467E}" type="presOf" srcId="{43C7145F-D477-4F53-A13D-057D10D74517}" destId="{5E1BF2F4-3CC0-49B5-A7B8-81F82F7D266B}" srcOrd="1" destOrd="0" presId="urn:microsoft.com/office/officeart/2005/8/layout/vList4"/>
    <dgm:cxn modelId="{7BEA180B-82E9-4AAB-A5C1-00BDD91AF2E2}" type="presParOf" srcId="{26776837-0550-42F0-A5BB-23C088ED23DA}" destId="{B78138BC-D6D4-463B-9EB0-A4C287E7F8D3}" srcOrd="0" destOrd="0" presId="urn:microsoft.com/office/officeart/2005/8/layout/vList4"/>
    <dgm:cxn modelId="{5FCC680D-8C95-408A-A4AB-52E59BD7A16C}" type="presParOf" srcId="{B78138BC-D6D4-463B-9EB0-A4C287E7F8D3}" destId="{DAC3867E-1BFF-4241-8568-97FA8E80282A}" srcOrd="0" destOrd="0" presId="urn:microsoft.com/office/officeart/2005/8/layout/vList4"/>
    <dgm:cxn modelId="{FA7C6313-AC1A-4C95-8D9F-6C8473270BCF}" type="presParOf" srcId="{B78138BC-D6D4-463B-9EB0-A4C287E7F8D3}" destId="{A379A05D-1922-4803-8B25-FF8142B288F3}" srcOrd="1" destOrd="0" presId="urn:microsoft.com/office/officeart/2005/8/layout/vList4"/>
    <dgm:cxn modelId="{EEB9855B-31F2-42C6-869D-15A387E314E8}" type="presParOf" srcId="{B78138BC-D6D4-463B-9EB0-A4C287E7F8D3}" destId="{253DDA8B-9D15-42B0-A527-82D7AF63F725}" srcOrd="2" destOrd="0" presId="urn:microsoft.com/office/officeart/2005/8/layout/vList4"/>
    <dgm:cxn modelId="{20E691B6-2FBC-48F9-BA81-4C9A5D79AF53}" type="presParOf" srcId="{26776837-0550-42F0-A5BB-23C088ED23DA}" destId="{2FEC2C70-A3BD-401C-A476-BEC7654DCA42}" srcOrd="1" destOrd="0" presId="urn:microsoft.com/office/officeart/2005/8/layout/vList4"/>
    <dgm:cxn modelId="{E3346CE6-0CB6-4DC7-AF3D-AF081E7DCBC9}" type="presParOf" srcId="{26776837-0550-42F0-A5BB-23C088ED23DA}" destId="{A2CDDDAC-84A6-43FB-8935-E97CB0F0DEB4}" srcOrd="2" destOrd="0" presId="urn:microsoft.com/office/officeart/2005/8/layout/vList4"/>
    <dgm:cxn modelId="{E4DE3650-CD03-427D-AC92-E93B9548FB5A}" type="presParOf" srcId="{A2CDDDAC-84A6-43FB-8935-E97CB0F0DEB4}" destId="{B5B03DF9-2E67-4A7E-858D-6A7F81790078}" srcOrd="0" destOrd="0" presId="urn:microsoft.com/office/officeart/2005/8/layout/vList4"/>
    <dgm:cxn modelId="{F6A99713-3C1E-46E1-8839-55469CB7767C}" type="presParOf" srcId="{A2CDDDAC-84A6-43FB-8935-E97CB0F0DEB4}" destId="{1985E94D-633F-4237-BE37-4A0ED54CAA7F}" srcOrd="1" destOrd="0" presId="urn:microsoft.com/office/officeart/2005/8/layout/vList4"/>
    <dgm:cxn modelId="{92E74905-7C03-4733-87E5-17CDF3822F6C}" type="presParOf" srcId="{A2CDDDAC-84A6-43FB-8935-E97CB0F0DEB4}" destId="{5E1BF2F4-3CC0-49B5-A7B8-81F82F7D266B}" srcOrd="2" destOrd="0" presId="urn:microsoft.com/office/officeart/2005/8/layout/vList4"/>
    <dgm:cxn modelId="{55253F0D-D96D-4D36-977D-5F4900DE719E}" type="presParOf" srcId="{26776837-0550-42F0-A5BB-23C088ED23DA}" destId="{4BB3AB83-F618-4331-8588-FAB88450D7FC}" srcOrd="3" destOrd="0" presId="urn:microsoft.com/office/officeart/2005/8/layout/vList4"/>
    <dgm:cxn modelId="{01953E8E-C0F3-4E4A-9CD8-70A8B712D688}" type="presParOf" srcId="{26776837-0550-42F0-A5BB-23C088ED23DA}" destId="{8851927F-FE16-4523-B0FD-1337D4413CEE}" srcOrd="4" destOrd="0" presId="urn:microsoft.com/office/officeart/2005/8/layout/vList4"/>
    <dgm:cxn modelId="{C45DB986-D886-46F0-9CB6-ABA064AF01AC}" type="presParOf" srcId="{8851927F-FE16-4523-B0FD-1337D4413CEE}" destId="{592163EA-FA39-440B-A18B-7E094D8F0648}" srcOrd="0" destOrd="0" presId="urn:microsoft.com/office/officeart/2005/8/layout/vList4"/>
    <dgm:cxn modelId="{6A0B5657-D2F2-47C2-97E9-43700B939BA1}" type="presParOf" srcId="{8851927F-FE16-4523-B0FD-1337D4413CEE}" destId="{9D42AFE2-E589-42A3-83D3-B4FE5642E22A}" srcOrd="1" destOrd="0" presId="urn:microsoft.com/office/officeart/2005/8/layout/vList4"/>
    <dgm:cxn modelId="{9DE7043B-0419-4304-9F69-7B1F7B876DFB}" type="presParOf" srcId="{8851927F-FE16-4523-B0FD-1337D4413CEE}" destId="{7FFA0749-17EE-4551-BE31-6CCF3B8FE1A7}" srcOrd="2" destOrd="0" presId="urn:microsoft.com/office/officeart/2005/8/layout/vList4"/>
    <dgm:cxn modelId="{73A46E73-C12A-450F-B1FE-6D5A7825A9FD}" type="presParOf" srcId="{26776837-0550-42F0-A5BB-23C088ED23DA}" destId="{0C9A868D-203D-4D5A-8174-8D0D269FA4F0}" srcOrd="5" destOrd="0" presId="urn:microsoft.com/office/officeart/2005/8/layout/vList4"/>
    <dgm:cxn modelId="{20B3BFE9-606A-4258-89E3-D387E3AE7E08}" type="presParOf" srcId="{26776837-0550-42F0-A5BB-23C088ED23DA}" destId="{EC812E0D-9BB1-49DE-AF0F-CE4999541415}" srcOrd="6" destOrd="0" presId="urn:microsoft.com/office/officeart/2005/8/layout/vList4"/>
    <dgm:cxn modelId="{F4C192A8-E8B3-4E52-85DD-F7AB6E6DE209}" type="presParOf" srcId="{EC812E0D-9BB1-49DE-AF0F-CE4999541415}" destId="{4872ED2A-6580-4631-B391-5AE6C8E4AEFB}" srcOrd="0" destOrd="0" presId="urn:microsoft.com/office/officeart/2005/8/layout/vList4"/>
    <dgm:cxn modelId="{C39A68D4-2750-492D-918C-4EC33A9698A8}" type="presParOf" srcId="{EC812E0D-9BB1-49DE-AF0F-CE4999541415}" destId="{89CBAFBC-4F11-4F2D-9C76-6BEC7D4AA969}" srcOrd="1" destOrd="0" presId="urn:microsoft.com/office/officeart/2005/8/layout/vList4"/>
    <dgm:cxn modelId="{36E56255-5310-443A-B6EC-487B597B518F}" type="presParOf" srcId="{EC812E0D-9BB1-49DE-AF0F-CE4999541415}" destId="{D2884F99-97DD-48C6-8402-8D1D0959A1C0}" srcOrd="2" destOrd="0" presId="urn:microsoft.com/office/officeart/2005/8/layout/vList4"/>
    <dgm:cxn modelId="{EEE61E70-8DE1-4A9E-ACDE-422493786ABE}" type="presParOf" srcId="{26776837-0550-42F0-A5BB-23C088ED23DA}" destId="{821E752D-FEA9-4DCC-BDE2-8CB617C5FD8B}" srcOrd="7" destOrd="0" presId="urn:microsoft.com/office/officeart/2005/8/layout/vList4"/>
    <dgm:cxn modelId="{216D8DBF-F620-4AB9-928C-5B8B89E67569}" type="presParOf" srcId="{26776837-0550-42F0-A5BB-23C088ED23DA}" destId="{3EFF6E7A-A472-4395-8C4E-4072845A8078}" srcOrd="8" destOrd="0" presId="urn:microsoft.com/office/officeart/2005/8/layout/vList4"/>
    <dgm:cxn modelId="{31FE4FBF-8F28-4F4B-9363-79E78C2F3605}" type="presParOf" srcId="{3EFF6E7A-A472-4395-8C4E-4072845A8078}" destId="{7B4C838A-2C00-4DB9-A459-6C668F6F6220}" srcOrd="0" destOrd="0" presId="urn:microsoft.com/office/officeart/2005/8/layout/vList4"/>
    <dgm:cxn modelId="{DECADA11-45C5-4B6F-8B91-F9433B9202C2}" type="presParOf" srcId="{3EFF6E7A-A472-4395-8C4E-4072845A8078}" destId="{37506A7F-BA13-4637-9C1C-5B4018DD466F}" srcOrd="1" destOrd="0" presId="urn:microsoft.com/office/officeart/2005/8/layout/vList4"/>
    <dgm:cxn modelId="{DC075B37-19D3-4358-9377-D9D27C8B905C}" type="presParOf" srcId="{3EFF6E7A-A472-4395-8C4E-4072845A8078}" destId="{A5AB77B6-CD87-44AB-B925-A849F19C2D74}" srcOrd="2" destOrd="0" presId="urn:microsoft.com/office/officeart/2005/8/layout/vList4"/>
    <dgm:cxn modelId="{7001BC85-FB44-424C-9D8F-1F0AABBEE1BB}" type="presParOf" srcId="{26776837-0550-42F0-A5BB-23C088ED23DA}" destId="{D3E3438E-F140-47BB-AFB8-D40F7CDACC06}" srcOrd="9" destOrd="0" presId="urn:microsoft.com/office/officeart/2005/8/layout/vList4"/>
    <dgm:cxn modelId="{EFB8E912-7BDD-4980-9F4C-605AB0CD62C8}" type="presParOf" srcId="{26776837-0550-42F0-A5BB-23C088ED23DA}" destId="{BA58843B-700F-44D1-881E-9BD571B1D416}" srcOrd="10" destOrd="0" presId="urn:microsoft.com/office/officeart/2005/8/layout/vList4"/>
    <dgm:cxn modelId="{99EF5ED6-0D82-499B-AC6B-4BABD208C5EB}" type="presParOf" srcId="{BA58843B-700F-44D1-881E-9BD571B1D416}" destId="{5C7776B7-AFDF-404D-A03F-CAA8E619A5FE}" srcOrd="0" destOrd="0" presId="urn:microsoft.com/office/officeart/2005/8/layout/vList4"/>
    <dgm:cxn modelId="{8933D457-7E26-4E37-9138-90A3ECB698EF}" type="presParOf" srcId="{BA58843B-700F-44D1-881E-9BD571B1D416}" destId="{271AD363-BF47-45FD-AB7A-64385C9A1866}" srcOrd="1" destOrd="0" presId="urn:microsoft.com/office/officeart/2005/8/layout/vList4"/>
    <dgm:cxn modelId="{E460E4B6-7692-4FE6-B1CF-7661CBAAA85D}" type="presParOf" srcId="{BA58843B-700F-44D1-881E-9BD571B1D416}" destId="{60D6AD9C-2BB8-4D4F-B39E-5DDB19362135}" srcOrd="2" destOrd="0" presId="urn:microsoft.com/office/officeart/2005/8/layout/vList4"/>
    <dgm:cxn modelId="{11B8E1AA-B25C-4040-8B6C-24C851E33856}" type="presParOf" srcId="{26776837-0550-42F0-A5BB-23C088ED23DA}" destId="{B2A0A67A-CCCC-43A8-A853-60A8957B8308}" srcOrd="11" destOrd="0" presId="urn:microsoft.com/office/officeart/2005/8/layout/vList4"/>
    <dgm:cxn modelId="{4876AC73-23F1-454B-BAB9-D267346788E1}" type="presParOf" srcId="{26776837-0550-42F0-A5BB-23C088ED23DA}" destId="{132E0244-11B7-4A5A-85F8-5E2E997A38A8}" srcOrd="12" destOrd="0" presId="urn:microsoft.com/office/officeart/2005/8/layout/vList4"/>
    <dgm:cxn modelId="{775374F1-3E3A-4E4F-BC7D-3ACAAF7F6254}" type="presParOf" srcId="{132E0244-11B7-4A5A-85F8-5E2E997A38A8}" destId="{A5AE5C16-89B8-4326-85ED-E6BA326C2E5F}" srcOrd="0" destOrd="0" presId="urn:microsoft.com/office/officeart/2005/8/layout/vList4"/>
    <dgm:cxn modelId="{7D815056-B129-44EA-9B85-A0B07B1A633E}" type="presParOf" srcId="{132E0244-11B7-4A5A-85F8-5E2E997A38A8}" destId="{1ABF1B8B-4CDD-40A1-88D2-75420F8A2AD5}" srcOrd="1" destOrd="0" presId="urn:microsoft.com/office/officeart/2005/8/layout/vList4"/>
    <dgm:cxn modelId="{FEA9868E-A98A-4257-B362-4F9F20748E1A}" type="presParOf" srcId="{132E0244-11B7-4A5A-85F8-5E2E997A38A8}" destId="{E4B4CF9C-A11B-4431-A9FF-B59E22907CF9}"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837357-B8F6-4083-95D9-266FA64DFB9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8140EC1C-68E9-4535-B40C-697BE0683F67}">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r>
            <a:rPr lang="fr-FR" sz="2400" dirty="0">
              <a:solidFill>
                <a:schemeClr val="tx1"/>
              </a:solidFill>
            </a:rPr>
            <a:t>Laboratoires</a:t>
          </a:r>
          <a:r>
            <a:rPr lang="fr-FR" sz="2400" baseline="0" dirty="0">
              <a:solidFill>
                <a:schemeClr val="tx1"/>
              </a:solidFill>
            </a:rPr>
            <a:t> internationaux : Sao Paulo, Cracovie, Mexique, Chine, Argentine… </a:t>
          </a:r>
          <a:endParaRPr lang="fr-FR" sz="2400" dirty="0">
            <a:solidFill>
              <a:srgbClr val="FF0000"/>
            </a:solidFill>
          </a:endParaRPr>
        </a:p>
      </dgm:t>
    </dgm:pt>
    <dgm:pt modelId="{9A746C12-38E7-41C4-9246-40D41D249D28}" type="parTrans" cxnId="{E0D44344-910C-47AD-9599-508CF667F1D2}">
      <dgm:prSet/>
      <dgm:spPr/>
      <dgm:t>
        <a:bodyPr/>
        <a:lstStyle/>
        <a:p>
          <a:endParaRPr lang="fr-FR"/>
        </a:p>
      </dgm:t>
    </dgm:pt>
    <dgm:pt modelId="{09B6AC26-C826-4912-9F91-6AC8D5008E48}" type="sibTrans" cxnId="{E0D44344-910C-47AD-9599-508CF667F1D2}">
      <dgm:prSet/>
      <dgm:spPr/>
      <dgm:t>
        <a:bodyPr/>
        <a:lstStyle/>
        <a:p>
          <a:endParaRPr lang="fr-FR"/>
        </a:p>
      </dgm:t>
    </dgm:pt>
    <dgm:pt modelId="{AF8F5474-D749-4A67-88C5-88904455B57C}">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pPr algn="l">
            <a:lnSpc>
              <a:spcPct val="100000"/>
            </a:lnSpc>
            <a:spcAft>
              <a:spcPts val="0"/>
            </a:spcAft>
          </a:pPr>
          <a:r>
            <a:rPr lang="fr-FR" sz="2400" b="0" dirty="0">
              <a:solidFill>
                <a:schemeClr val="tx1"/>
              </a:solidFill>
            </a:rPr>
            <a:t>CRB Touraine, Bactéries pathogènes, </a:t>
          </a:r>
          <a:r>
            <a:rPr lang="fr-FR" sz="2400" b="0" dirty="0" err="1">
              <a:solidFill>
                <a:schemeClr val="tx1"/>
              </a:solidFill>
            </a:rPr>
            <a:t>Chémothèque</a:t>
          </a:r>
          <a:endParaRPr lang="fr-FR" sz="2400" b="0" dirty="0">
            <a:solidFill>
              <a:schemeClr val="tx1"/>
            </a:solidFill>
          </a:endParaRPr>
        </a:p>
        <a:p>
          <a:pPr algn="l">
            <a:lnSpc>
              <a:spcPct val="100000"/>
            </a:lnSpc>
            <a:spcAft>
              <a:spcPts val="0"/>
            </a:spcAft>
          </a:pPr>
          <a:r>
            <a:rPr lang="fr-FR" sz="2400" b="0" dirty="0">
              <a:solidFill>
                <a:schemeClr val="tx1"/>
              </a:solidFill>
            </a:rPr>
            <a:t>TGIR </a:t>
          </a:r>
          <a:r>
            <a:rPr lang="fr-FR" sz="2400" b="0" dirty="0" err="1">
              <a:solidFill>
                <a:schemeClr val="tx1"/>
              </a:solidFill>
            </a:rPr>
            <a:t>ChemBioFrance</a:t>
          </a:r>
          <a:r>
            <a:rPr lang="fr-FR" sz="2400" b="0" dirty="0">
              <a:solidFill>
                <a:schemeClr val="tx1"/>
              </a:solidFill>
            </a:rPr>
            <a:t> et chimiothèque nationale </a:t>
          </a:r>
          <a:endParaRPr lang="fr-FR" sz="2400" kern="1200" dirty="0">
            <a:solidFill>
              <a:schemeClr val="tx1"/>
            </a:solidFill>
            <a:latin typeface="+mn-lt"/>
            <a:ea typeface="+mn-ea"/>
            <a:cs typeface="+mn-cs"/>
          </a:endParaRPr>
        </a:p>
      </dgm:t>
    </dgm:pt>
    <dgm:pt modelId="{73733FAF-7AE7-4134-8924-5B00DB748CD3}" type="parTrans" cxnId="{F665728F-A517-44E2-90BF-60687DF515C7}">
      <dgm:prSet/>
      <dgm:spPr/>
      <dgm:t>
        <a:bodyPr/>
        <a:lstStyle/>
        <a:p>
          <a:endParaRPr lang="fr-FR"/>
        </a:p>
      </dgm:t>
    </dgm:pt>
    <dgm:pt modelId="{A3B0534C-EC63-4210-BEC1-D2C289E54645}" type="sibTrans" cxnId="{F665728F-A517-44E2-90BF-60687DF515C7}">
      <dgm:prSet/>
      <dgm:spPr/>
      <dgm:t>
        <a:bodyPr/>
        <a:lstStyle/>
        <a:p>
          <a:endParaRPr lang="fr-FR"/>
        </a:p>
      </dgm:t>
    </dgm:pt>
    <dgm:pt modelId="{CD52EBB5-FF0F-466F-B5BA-22AAC3BBE072}">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pPr>
            <a:lnSpc>
              <a:spcPct val="100000"/>
            </a:lnSpc>
            <a:spcAft>
              <a:spcPts val="0"/>
            </a:spcAft>
          </a:pPr>
          <a:r>
            <a:rPr lang="fr-FR" sz="2400" dirty="0">
              <a:solidFill>
                <a:schemeClr val="tx1"/>
              </a:solidFill>
            </a:rPr>
            <a:t>Master Erasmus </a:t>
          </a:r>
          <a:r>
            <a:rPr lang="fr-FR" sz="2400" dirty="0" err="1">
              <a:solidFill>
                <a:schemeClr val="tx1"/>
              </a:solidFill>
            </a:rPr>
            <a:t>Mundus</a:t>
          </a:r>
          <a:r>
            <a:rPr lang="fr-FR" sz="2400" dirty="0">
              <a:solidFill>
                <a:schemeClr val="tx1"/>
              </a:solidFill>
            </a:rPr>
            <a:t> IDOH =&gt; JEDI, école doctorale européenne </a:t>
          </a:r>
        </a:p>
        <a:p>
          <a:pPr>
            <a:lnSpc>
              <a:spcPct val="100000"/>
            </a:lnSpc>
            <a:spcAft>
              <a:spcPts val="0"/>
            </a:spcAft>
          </a:pPr>
          <a:r>
            <a:rPr lang="fr-FR" sz="2400" dirty="0">
              <a:solidFill>
                <a:schemeClr val="tx1"/>
              </a:solidFill>
            </a:rPr>
            <a:t>Projet </a:t>
          </a:r>
          <a:r>
            <a:rPr lang="fr-FR" sz="2400" dirty="0" err="1">
              <a:solidFill>
                <a:schemeClr val="tx1"/>
              </a:solidFill>
            </a:rPr>
            <a:t>Insects</a:t>
          </a:r>
          <a:r>
            <a:rPr lang="fr-FR" sz="2400" dirty="0">
              <a:solidFill>
                <a:schemeClr val="tx1"/>
              </a:solidFill>
            </a:rPr>
            <a:t> as solutions for a </a:t>
          </a:r>
          <a:r>
            <a:rPr lang="fr-FR" sz="2400" dirty="0" err="1">
              <a:solidFill>
                <a:schemeClr val="tx1"/>
              </a:solidFill>
            </a:rPr>
            <a:t>sustainable</a:t>
          </a:r>
          <a:r>
            <a:rPr lang="fr-FR" sz="2400" dirty="0">
              <a:solidFill>
                <a:schemeClr val="tx1"/>
              </a:solidFill>
            </a:rPr>
            <a:t> future</a:t>
          </a:r>
          <a:endParaRPr lang="fr-FR" sz="2400" dirty="0"/>
        </a:p>
      </dgm:t>
    </dgm:pt>
    <dgm:pt modelId="{2E77707B-9E9B-483D-B391-B3E048F3F94B}" type="parTrans" cxnId="{E5A86BA8-FC03-4F04-8ED5-901D1DBFF695}">
      <dgm:prSet/>
      <dgm:spPr/>
      <dgm:t>
        <a:bodyPr/>
        <a:lstStyle/>
        <a:p>
          <a:endParaRPr lang="fr-FR"/>
        </a:p>
      </dgm:t>
    </dgm:pt>
    <dgm:pt modelId="{0FB9F9D4-C2AB-4595-8E70-9346D3A8B303}" type="sibTrans" cxnId="{E5A86BA8-FC03-4F04-8ED5-901D1DBFF695}">
      <dgm:prSet/>
      <dgm:spPr/>
      <dgm:t>
        <a:bodyPr/>
        <a:lstStyle/>
        <a:p>
          <a:endParaRPr lang="fr-FR"/>
        </a:p>
      </dgm:t>
    </dgm:pt>
    <dgm:pt modelId="{858D4E63-43AD-4BC4-9E88-93015D1307BD}">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r>
            <a:rPr lang="fr-FR" sz="2400" dirty="0">
              <a:solidFill>
                <a:schemeClr val="tx1"/>
              </a:solidFill>
            </a:rPr>
            <a:t>Projet Tremplin Biomédicaments</a:t>
          </a:r>
        </a:p>
      </dgm:t>
    </dgm:pt>
    <dgm:pt modelId="{A79E8D0D-47DF-44C6-B293-E1845E296AF9}" type="parTrans" cxnId="{C7513BE8-338C-4046-87DB-582B057FC791}">
      <dgm:prSet/>
      <dgm:spPr/>
      <dgm:t>
        <a:bodyPr/>
        <a:lstStyle/>
        <a:p>
          <a:endParaRPr lang="fr-FR"/>
        </a:p>
      </dgm:t>
    </dgm:pt>
    <dgm:pt modelId="{5B29BCEB-C0F9-40A8-9EB8-4A6E293379D3}" type="sibTrans" cxnId="{C7513BE8-338C-4046-87DB-582B057FC791}">
      <dgm:prSet/>
      <dgm:spPr/>
      <dgm:t>
        <a:bodyPr/>
        <a:lstStyle/>
        <a:p>
          <a:endParaRPr lang="fr-FR"/>
        </a:p>
      </dgm:t>
    </dgm:pt>
    <dgm:pt modelId="{43C7145F-D477-4F53-A13D-057D10D74517}">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a:solidFill>
            <a:srgbClr val="00A6A2"/>
          </a:solidFill>
        </a:ln>
      </dgm:spPr>
      <dgm:t>
        <a:bodyPr/>
        <a:lstStyle/>
        <a:p>
          <a:r>
            <a:rPr lang="fr-FR" sz="2400" dirty="0">
              <a:solidFill>
                <a:schemeClr val="tx1"/>
              </a:solidFill>
            </a:rPr>
            <a:t>Le Studium</a:t>
          </a:r>
        </a:p>
      </dgm:t>
    </dgm:pt>
    <dgm:pt modelId="{DBD30A67-F334-49ED-AA82-ACA66EB9F5A9}" type="parTrans" cxnId="{71EC83AE-2BC4-4A77-9E4A-A11D450C8D14}">
      <dgm:prSet/>
      <dgm:spPr/>
      <dgm:t>
        <a:bodyPr/>
        <a:lstStyle/>
        <a:p>
          <a:endParaRPr lang="fr-FR"/>
        </a:p>
      </dgm:t>
    </dgm:pt>
    <dgm:pt modelId="{3457D8A4-3E9D-447C-8D5E-F0496D986E49}" type="sibTrans" cxnId="{71EC83AE-2BC4-4A77-9E4A-A11D450C8D14}">
      <dgm:prSet/>
      <dgm:spPr/>
      <dgm:t>
        <a:bodyPr/>
        <a:lstStyle/>
        <a:p>
          <a:endParaRPr lang="fr-FR"/>
        </a:p>
      </dgm:t>
    </dgm:pt>
    <dgm:pt modelId="{E5D4CBD0-A7A3-4692-BF5F-C62AC6D5A6A4}">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dgm:spPr>
      <dgm:t>
        <a:bodyPr/>
        <a:lstStyle/>
        <a:p>
          <a:pPr algn="l">
            <a:lnSpc>
              <a:spcPct val="100000"/>
            </a:lnSpc>
            <a:spcAft>
              <a:spcPts val="0"/>
            </a:spcAft>
          </a:pPr>
          <a:r>
            <a:rPr lang="fr-FR" altLang="en-US" sz="2400" b="0" dirty="0">
              <a:solidFill>
                <a:schemeClr val="tx1"/>
              </a:solidFill>
            </a:rPr>
            <a:t>GDR </a:t>
          </a:r>
          <a:r>
            <a:rPr lang="fr-FR" altLang="en-US" sz="2400" b="1" dirty="0">
              <a:solidFill>
                <a:schemeClr val="tx1"/>
              </a:solidFill>
            </a:rPr>
            <a:t>AIM</a:t>
          </a:r>
          <a:r>
            <a:rPr lang="fr-FR" altLang="en-US" sz="2400" b="0" dirty="0">
              <a:solidFill>
                <a:schemeClr val="tx1"/>
              </a:solidFill>
            </a:rPr>
            <a:t>, </a:t>
          </a:r>
          <a:r>
            <a:rPr lang="fr-FR" altLang="en-US" sz="2400" b="0" dirty="0" err="1">
              <a:solidFill>
                <a:schemeClr val="tx1"/>
              </a:solidFill>
            </a:rPr>
            <a:t>BigDataChim</a:t>
          </a:r>
          <a:r>
            <a:rPr lang="fr-FR" altLang="en-US" sz="2400" b="0" dirty="0">
              <a:solidFill>
                <a:schemeClr val="tx1"/>
              </a:solidFill>
            </a:rPr>
            <a:t>, Chemical  </a:t>
          </a:r>
          <a:r>
            <a:rPr lang="fr-FR" altLang="en-US" sz="2400" b="0" dirty="0" err="1">
              <a:solidFill>
                <a:schemeClr val="tx1"/>
              </a:solidFill>
            </a:rPr>
            <a:t>biology</a:t>
          </a:r>
          <a:r>
            <a:rPr lang="fr-FR" altLang="en-US" sz="2400" b="0" dirty="0">
              <a:solidFill>
                <a:schemeClr val="tx1"/>
              </a:solidFill>
            </a:rPr>
            <a:t>, </a:t>
          </a:r>
          <a:r>
            <a:rPr lang="fr-FR" altLang="en-US" sz="2400" b="0" dirty="0" err="1">
              <a:solidFill>
                <a:schemeClr val="tx1"/>
              </a:solidFill>
            </a:rPr>
            <a:t>Cosm’actif</a:t>
          </a:r>
          <a:r>
            <a:rPr lang="fr-FR" altLang="en-US" sz="2400" b="0" dirty="0">
              <a:solidFill>
                <a:schemeClr val="tx1"/>
              </a:solidFill>
            </a:rPr>
            <a:t>, </a:t>
          </a:r>
          <a:r>
            <a:rPr lang="fr-FR" altLang="en-US" sz="2400" b="0" dirty="0" err="1">
              <a:solidFill>
                <a:schemeClr val="tx1"/>
              </a:solidFill>
            </a:rPr>
            <a:t>GAG,Mamovi</a:t>
          </a:r>
          <a:r>
            <a:rPr lang="fr-FR" altLang="en-US" sz="2400" b="0" dirty="0">
              <a:solidFill>
                <a:schemeClr val="tx1"/>
              </a:solidFill>
            </a:rPr>
            <a:t>, </a:t>
          </a:r>
          <a:r>
            <a:rPr lang="fr-FR" altLang="en-US" sz="2400" b="0" dirty="0" err="1">
              <a:solidFill>
                <a:schemeClr val="tx1"/>
              </a:solidFill>
            </a:rPr>
            <a:t>MediatEC</a:t>
          </a:r>
          <a:r>
            <a:rPr lang="fr-FR" altLang="en-US" sz="2400" b="0" dirty="0">
              <a:solidFill>
                <a:schemeClr val="tx1"/>
              </a:solidFill>
            </a:rPr>
            <a:t>, </a:t>
          </a:r>
          <a:r>
            <a:rPr lang="fr-FR" altLang="en-US" sz="2400" b="0" dirty="0" err="1">
              <a:solidFill>
                <a:schemeClr val="tx1"/>
              </a:solidFill>
            </a:rPr>
            <a:t>Micronit</a:t>
          </a:r>
          <a:r>
            <a:rPr lang="fr-FR" altLang="en-US" sz="2400" b="1" dirty="0">
              <a:solidFill>
                <a:schemeClr val="tx1"/>
              </a:solidFill>
            </a:rPr>
            <a:t>, Plasma Medecine</a:t>
          </a:r>
          <a:r>
            <a:rPr lang="fr-FR" altLang="en-US" sz="2400" b="0" dirty="0">
              <a:solidFill>
                <a:schemeClr val="tx1"/>
              </a:solidFill>
            </a:rPr>
            <a:t>, </a:t>
          </a:r>
          <a:r>
            <a:rPr lang="fr-FR" altLang="en-US" sz="2400" b="0" dirty="0" err="1">
              <a:solidFill>
                <a:schemeClr val="tx1"/>
              </a:solidFill>
            </a:rPr>
            <a:t>Syn_Flux</a:t>
          </a:r>
          <a:r>
            <a:rPr lang="fr-FR" altLang="en-US" sz="2400" b="0" dirty="0">
              <a:solidFill>
                <a:schemeClr val="tx1"/>
              </a:solidFill>
            </a:rPr>
            <a:t>, repro, </a:t>
          </a:r>
          <a:r>
            <a:rPr lang="fr-FR" altLang="en-US" sz="2400" b="1" dirty="0" err="1">
              <a:solidFill>
                <a:schemeClr val="tx1"/>
              </a:solidFill>
            </a:rPr>
            <a:t>Mufopam</a:t>
          </a:r>
          <a:endParaRPr lang="fr-FR" altLang="en-US" sz="2400" b="1" dirty="0">
            <a:solidFill>
              <a:schemeClr val="tx1"/>
            </a:solidFill>
          </a:endParaRPr>
        </a:p>
        <a:p>
          <a:pPr algn="l">
            <a:lnSpc>
              <a:spcPct val="100000"/>
            </a:lnSpc>
            <a:spcAft>
              <a:spcPts val="0"/>
            </a:spcAft>
          </a:pPr>
          <a:endParaRPr lang="fr-FR" dirty="0"/>
        </a:p>
      </dgm:t>
    </dgm:pt>
    <dgm:pt modelId="{7D536616-89F3-4CEA-90BF-E1E96FCE68DD}" type="parTrans" cxnId="{EFE2621B-51F7-4C19-808B-A10F76C44CEB}">
      <dgm:prSet/>
      <dgm:spPr/>
      <dgm:t>
        <a:bodyPr/>
        <a:lstStyle/>
        <a:p>
          <a:endParaRPr lang="fr-FR"/>
        </a:p>
      </dgm:t>
    </dgm:pt>
    <dgm:pt modelId="{4A15F9FB-F3AC-43EB-88AD-9EBA82DF9668}" type="sibTrans" cxnId="{EFE2621B-51F7-4C19-808B-A10F76C44CEB}">
      <dgm:prSet/>
      <dgm:spPr/>
      <dgm:t>
        <a:bodyPr/>
        <a:lstStyle/>
        <a:p>
          <a:endParaRPr lang="fr-FR"/>
        </a:p>
      </dgm:t>
    </dgm:pt>
    <dgm:pt modelId="{6662D294-7141-4D94-BB81-5ACB7C1F6F6A}">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dgm:spPr>
      <dgm:t>
        <a:bodyPr/>
        <a:lstStyle/>
        <a:p>
          <a:pPr algn="l">
            <a:lnSpc>
              <a:spcPct val="100000"/>
            </a:lnSpc>
            <a:spcAft>
              <a:spcPts val="0"/>
            </a:spcAft>
          </a:pPr>
          <a:r>
            <a:rPr lang="fr-FR" sz="2400" b="0" dirty="0">
              <a:solidFill>
                <a:schemeClr val="tx1"/>
              </a:solidFill>
            </a:rPr>
            <a:t>Infrastructures : </a:t>
          </a:r>
          <a:r>
            <a:rPr lang="fr-FR" sz="2400" b="0" dirty="0" err="1">
              <a:solidFill>
                <a:schemeClr val="tx1"/>
              </a:solidFill>
            </a:rPr>
            <a:t>Emerge’In</a:t>
          </a:r>
          <a:r>
            <a:rPr lang="fr-FR" sz="2400" b="0" dirty="0">
              <a:solidFill>
                <a:schemeClr val="tx1"/>
              </a:solidFill>
            </a:rPr>
            <a:t>, </a:t>
          </a:r>
          <a:r>
            <a:rPr lang="fr-FR" altLang="fr-FR" sz="2400" dirty="0" err="1">
              <a:solidFill>
                <a:schemeClr val="tx1"/>
              </a:solidFill>
            </a:rPr>
            <a:t>Phénomine</a:t>
          </a:r>
          <a:r>
            <a:rPr lang="fr-FR" altLang="fr-FR" sz="2400" dirty="0">
              <a:solidFill>
                <a:schemeClr val="tx1"/>
              </a:solidFill>
            </a:rPr>
            <a:t> / </a:t>
          </a:r>
          <a:r>
            <a:rPr lang="fr-FR" altLang="fr-FR" sz="2400" dirty="0" err="1">
              <a:solidFill>
                <a:schemeClr val="tx1"/>
              </a:solidFill>
            </a:rPr>
            <a:t>Celphédia</a:t>
          </a:r>
          <a:endParaRPr lang="fr-FR" altLang="fr-FR" sz="2400" dirty="0">
            <a:solidFill>
              <a:schemeClr val="tx1"/>
            </a:solidFill>
          </a:endParaRPr>
        </a:p>
        <a:p>
          <a:pPr algn="l">
            <a:lnSpc>
              <a:spcPct val="100000"/>
            </a:lnSpc>
            <a:spcAft>
              <a:spcPts val="0"/>
            </a:spcAft>
          </a:pPr>
          <a:r>
            <a:rPr lang="fr-FR" sz="2400" dirty="0" err="1">
              <a:solidFill>
                <a:schemeClr val="tx1"/>
              </a:solidFill>
            </a:rPr>
            <a:t>VetBioNet</a:t>
          </a:r>
          <a:r>
            <a:rPr lang="fr-FR" sz="2400" dirty="0">
              <a:solidFill>
                <a:schemeClr val="tx1"/>
              </a:solidFill>
              <a:sym typeface="Wingdings" pitchFamily="2" charset="2"/>
            </a:rPr>
            <a:t> suite ISIDORE en cours</a:t>
          </a:r>
          <a:r>
            <a:rPr lang="fr-FR" sz="2400" b="0" dirty="0">
              <a:solidFill>
                <a:schemeClr val="tx1"/>
              </a:solidFill>
            </a:rPr>
            <a:t>, Imagerie</a:t>
          </a:r>
        </a:p>
      </dgm:t>
    </dgm:pt>
    <dgm:pt modelId="{7D103EF8-E832-413B-B197-69924180F188}" type="parTrans" cxnId="{473124BF-B7D1-426D-9205-244A373F6D4B}">
      <dgm:prSet/>
      <dgm:spPr/>
      <dgm:t>
        <a:bodyPr/>
        <a:lstStyle/>
        <a:p>
          <a:endParaRPr lang="fr-FR"/>
        </a:p>
      </dgm:t>
    </dgm:pt>
    <dgm:pt modelId="{72473C28-9920-4763-9009-15A06C58DB40}" type="sibTrans" cxnId="{473124BF-B7D1-426D-9205-244A373F6D4B}">
      <dgm:prSet/>
      <dgm:spPr/>
      <dgm:t>
        <a:bodyPr/>
        <a:lstStyle/>
        <a:p>
          <a:endParaRPr lang="fr-FR"/>
        </a:p>
      </dgm:t>
    </dgm:pt>
    <dgm:pt modelId="{4843D160-C09B-4D19-9C58-F4A59FED3ABF}">
      <dgm:prSet phldrT="[Texte]" custT="1"/>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dgm:spPr>
      <dgm:t>
        <a:bodyPr/>
        <a:lstStyle/>
        <a:p>
          <a:pPr algn="l">
            <a:lnSpc>
              <a:spcPct val="100000"/>
            </a:lnSpc>
            <a:spcAft>
              <a:spcPts val="0"/>
            </a:spcAft>
          </a:pPr>
          <a:r>
            <a:rPr lang="fr-FR" sz="2400" b="0" dirty="0">
              <a:solidFill>
                <a:schemeClr val="tx1"/>
              </a:solidFill>
            </a:rPr>
            <a:t>Projet Interreg Elise</a:t>
          </a:r>
        </a:p>
      </dgm:t>
    </dgm:pt>
    <dgm:pt modelId="{7D2FCFA3-4BE0-4BE1-A729-33BED32D9AFE}" type="parTrans" cxnId="{197B814D-DBD9-42F1-A0AC-55E4678735AC}">
      <dgm:prSet/>
      <dgm:spPr/>
      <dgm:t>
        <a:bodyPr/>
        <a:lstStyle/>
        <a:p>
          <a:endParaRPr lang="fr-FR"/>
        </a:p>
      </dgm:t>
    </dgm:pt>
    <dgm:pt modelId="{90470287-EE9D-44B9-88E2-12F5073E92D3}" type="sibTrans" cxnId="{197B814D-DBD9-42F1-A0AC-55E4678735AC}">
      <dgm:prSet/>
      <dgm:spPr/>
      <dgm:t>
        <a:bodyPr/>
        <a:lstStyle/>
        <a:p>
          <a:endParaRPr lang="fr-FR"/>
        </a:p>
      </dgm:t>
    </dgm:pt>
    <dgm:pt modelId="{26776837-0550-42F0-A5BB-23C088ED23DA}" type="pres">
      <dgm:prSet presAssocID="{76837357-B8F6-4083-95D9-266FA64DFB9C}" presName="linear" presStyleCnt="0">
        <dgm:presLayoutVars>
          <dgm:dir/>
          <dgm:resizeHandles val="exact"/>
        </dgm:presLayoutVars>
      </dgm:prSet>
      <dgm:spPr/>
    </dgm:pt>
    <dgm:pt modelId="{B78138BC-D6D4-463B-9EB0-A4C287E7F8D3}" type="pres">
      <dgm:prSet presAssocID="{858D4E63-43AD-4BC4-9E88-93015D1307BD}" presName="comp" presStyleCnt="0"/>
      <dgm:spPr/>
    </dgm:pt>
    <dgm:pt modelId="{DAC3867E-1BFF-4241-8568-97FA8E80282A}" type="pres">
      <dgm:prSet presAssocID="{858D4E63-43AD-4BC4-9E88-93015D1307BD}" presName="box" presStyleLbl="node1" presStyleIdx="0" presStyleCnt="8"/>
      <dgm:spPr/>
    </dgm:pt>
    <dgm:pt modelId="{A379A05D-1922-4803-8B25-FF8142B288F3}" type="pres">
      <dgm:prSet presAssocID="{858D4E63-43AD-4BC4-9E88-93015D1307BD}" presName="img" presStyleLbl="fgImgPlace1" presStyleIdx="0" presStyleCnt="8" custLinFactY="161668" custLinFactNeighborX="-94923" custLinFactNeighborY="200000"/>
      <dgm:spPr>
        <a:solidFill>
          <a:schemeClr val="bg1"/>
        </a:solidFill>
        <a:ln>
          <a:noFill/>
        </a:ln>
      </dgm:spPr>
    </dgm:pt>
    <dgm:pt modelId="{253DDA8B-9D15-42B0-A527-82D7AF63F725}" type="pres">
      <dgm:prSet presAssocID="{858D4E63-43AD-4BC4-9E88-93015D1307BD}" presName="text" presStyleLbl="node1" presStyleIdx="0" presStyleCnt="8">
        <dgm:presLayoutVars>
          <dgm:bulletEnabled val="1"/>
        </dgm:presLayoutVars>
      </dgm:prSet>
      <dgm:spPr/>
    </dgm:pt>
    <dgm:pt modelId="{2FEC2C70-A3BD-401C-A476-BEC7654DCA42}" type="pres">
      <dgm:prSet presAssocID="{5B29BCEB-C0F9-40A8-9EB8-4A6E293379D3}" presName="spacer" presStyleCnt="0"/>
      <dgm:spPr/>
    </dgm:pt>
    <dgm:pt modelId="{A2CDDDAC-84A6-43FB-8935-E97CB0F0DEB4}" type="pres">
      <dgm:prSet presAssocID="{43C7145F-D477-4F53-A13D-057D10D74517}" presName="comp" presStyleCnt="0"/>
      <dgm:spPr/>
    </dgm:pt>
    <dgm:pt modelId="{B5B03DF9-2E67-4A7E-858D-6A7F81790078}" type="pres">
      <dgm:prSet presAssocID="{43C7145F-D477-4F53-A13D-057D10D74517}" presName="box" presStyleLbl="node1" presStyleIdx="1" presStyleCnt="8"/>
      <dgm:spPr/>
    </dgm:pt>
    <dgm:pt modelId="{1985E94D-633F-4237-BE37-4A0ED54CAA7F}" type="pres">
      <dgm:prSet presAssocID="{43C7145F-D477-4F53-A13D-057D10D74517}" presName="img" presStyleLbl="fgImgPlace1" presStyleIdx="1" presStyleCnt="8" custLinFactY="34272" custLinFactNeighborX="2923" custLinFactNeighborY="100000"/>
      <dgm:spPr/>
    </dgm:pt>
    <dgm:pt modelId="{5E1BF2F4-3CC0-49B5-A7B8-81F82F7D266B}" type="pres">
      <dgm:prSet presAssocID="{43C7145F-D477-4F53-A13D-057D10D74517}" presName="text" presStyleLbl="node1" presStyleIdx="1" presStyleCnt="8">
        <dgm:presLayoutVars>
          <dgm:bulletEnabled val="1"/>
        </dgm:presLayoutVars>
      </dgm:prSet>
      <dgm:spPr/>
    </dgm:pt>
    <dgm:pt modelId="{4BB3AB83-F618-4331-8588-FAB88450D7FC}" type="pres">
      <dgm:prSet presAssocID="{3457D8A4-3E9D-447C-8D5E-F0496D986E49}" presName="spacer" presStyleCnt="0"/>
      <dgm:spPr/>
    </dgm:pt>
    <dgm:pt modelId="{8851927F-FE16-4523-B0FD-1337D4413CEE}" type="pres">
      <dgm:prSet presAssocID="{CD52EBB5-FF0F-466F-B5BA-22AAC3BBE072}" presName="comp" presStyleCnt="0"/>
      <dgm:spPr/>
    </dgm:pt>
    <dgm:pt modelId="{592163EA-FA39-440B-A18B-7E094D8F0648}" type="pres">
      <dgm:prSet presAssocID="{CD52EBB5-FF0F-466F-B5BA-22AAC3BBE072}" presName="box" presStyleLbl="node1" presStyleIdx="2" presStyleCnt="8"/>
      <dgm:spPr/>
    </dgm:pt>
    <dgm:pt modelId="{9D42AFE2-E589-42A3-83D3-B4FE5642E22A}" type="pres">
      <dgm:prSet presAssocID="{CD52EBB5-FF0F-466F-B5BA-22AAC3BBE072}" presName="img" presStyleLbl="fgImgPlace1" presStyleIdx="2" presStyleCnt="8" custLinFactY="100000" custLinFactNeighborX="-7277" custLinFactNeighborY="181949"/>
      <dgm:spPr/>
    </dgm:pt>
    <dgm:pt modelId="{7FFA0749-17EE-4551-BE31-6CCF3B8FE1A7}" type="pres">
      <dgm:prSet presAssocID="{CD52EBB5-FF0F-466F-B5BA-22AAC3BBE072}" presName="text" presStyleLbl="node1" presStyleIdx="2" presStyleCnt="8">
        <dgm:presLayoutVars>
          <dgm:bulletEnabled val="1"/>
        </dgm:presLayoutVars>
      </dgm:prSet>
      <dgm:spPr/>
    </dgm:pt>
    <dgm:pt modelId="{0C9A868D-203D-4D5A-8174-8D0D269FA4F0}" type="pres">
      <dgm:prSet presAssocID="{0FB9F9D4-C2AB-4595-8E70-9346D3A8B303}" presName="spacer" presStyleCnt="0"/>
      <dgm:spPr/>
    </dgm:pt>
    <dgm:pt modelId="{EC812E0D-9BB1-49DE-AF0F-CE4999541415}" type="pres">
      <dgm:prSet presAssocID="{8140EC1C-68E9-4535-B40C-697BE0683F67}" presName="comp" presStyleCnt="0"/>
      <dgm:spPr/>
    </dgm:pt>
    <dgm:pt modelId="{4872ED2A-6580-4631-B391-5AE6C8E4AEFB}" type="pres">
      <dgm:prSet presAssocID="{8140EC1C-68E9-4535-B40C-697BE0683F67}" presName="box" presStyleLbl="node1" presStyleIdx="3" presStyleCnt="8"/>
      <dgm:spPr/>
    </dgm:pt>
    <dgm:pt modelId="{89CBAFBC-4F11-4F2D-9C76-6BEC7D4AA969}" type="pres">
      <dgm:prSet presAssocID="{8140EC1C-68E9-4535-B40C-697BE0683F67}" presName="img" presStyleLbl="fgImgPlace1" presStyleIdx="3" presStyleCnt="8" custLinFactX="-31330" custLinFactY="47147" custLinFactNeighborX="-100000" custLinFactNeighborY="100000"/>
      <dgm:spPr/>
    </dgm:pt>
    <dgm:pt modelId="{D2884F99-97DD-48C6-8402-8D1D0959A1C0}" type="pres">
      <dgm:prSet presAssocID="{8140EC1C-68E9-4535-B40C-697BE0683F67}" presName="text" presStyleLbl="node1" presStyleIdx="3" presStyleCnt="8">
        <dgm:presLayoutVars>
          <dgm:bulletEnabled val="1"/>
        </dgm:presLayoutVars>
      </dgm:prSet>
      <dgm:spPr/>
    </dgm:pt>
    <dgm:pt modelId="{821E752D-FEA9-4DCC-BDE2-8CB617C5FD8B}" type="pres">
      <dgm:prSet presAssocID="{09B6AC26-C826-4912-9F91-6AC8D5008E48}" presName="spacer" presStyleCnt="0"/>
      <dgm:spPr/>
    </dgm:pt>
    <dgm:pt modelId="{3EFF6E7A-A472-4395-8C4E-4072845A8078}" type="pres">
      <dgm:prSet presAssocID="{AF8F5474-D749-4A67-88C5-88904455B57C}" presName="comp" presStyleCnt="0"/>
      <dgm:spPr/>
    </dgm:pt>
    <dgm:pt modelId="{7B4C838A-2C00-4DB9-A459-6C668F6F6220}" type="pres">
      <dgm:prSet presAssocID="{AF8F5474-D749-4A67-88C5-88904455B57C}" presName="box" presStyleLbl="node1" presStyleIdx="4" presStyleCnt="8" custLinFactNeighborX="-79"/>
      <dgm:spPr/>
    </dgm:pt>
    <dgm:pt modelId="{37506A7F-BA13-4637-9C1C-5B4018DD466F}" type="pres">
      <dgm:prSet presAssocID="{AF8F5474-D749-4A67-88C5-88904455B57C}" presName="img" presStyleLbl="fgImgPlace1" presStyleIdx="4" presStyleCnt="8"/>
      <dgm:spPr>
        <a:xfrm>
          <a:off x="105481" y="4746687"/>
          <a:ext cx="2013667" cy="843855"/>
        </a:xfrm>
        <a:prstGeom prst="roundRect">
          <a:avLst>
            <a:gd name="adj" fmla="val 10000"/>
          </a:avLst>
        </a:prstGeom>
        <a:noFill/>
        <a:ln w="12700" cap="flat" cmpd="sng" algn="ctr">
          <a:noFill/>
          <a:prstDash val="solid"/>
          <a:miter lim="800000"/>
        </a:ln>
        <a:effectLst/>
      </dgm:spPr>
    </dgm:pt>
    <dgm:pt modelId="{A5AB77B6-CD87-44AB-B925-A849F19C2D74}" type="pres">
      <dgm:prSet presAssocID="{AF8F5474-D749-4A67-88C5-88904455B57C}" presName="text" presStyleLbl="node1" presStyleIdx="4" presStyleCnt="8">
        <dgm:presLayoutVars>
          <dgm:bulletEnabled val="1"/>
        </dgm:presLayoutVars>
      </dgm:prSet>
      <dgm:spPr/>
    </dgm:pt>
    <dgm:pt modelId="{D3E3438E-F140-47BB-AFB8-D40F7CDACC06}" type="pres">
      <dgm:prSet presAssocID="{A3B0534C-EC63-4210-BEC1-D2C289E54645}" presName="spacer" presStyleCnt="0"/>
      <dgm:spPr/>
    </dgm:pt>
    <dgm:pt modelId="{34A8FB6C-45C1-4B00-A84D-5B4AF0927737}" type="pres">
      <dgm:prSet presAssocID="{E5D4CBD0-A7A3-4692-BF5F-C62AC6D5A6A4}" presName="comp" presStyleCnt="0"/>
      <dgm:spPr/>
    </dgm:pt>
    <dgm:pt modelId="{7759A521-AF7D-4048-B864-86264C927AF1}" type="pres">
      <dgm:prSet presAssocID="{E5D4CBD0-A7A3-4692-BF5F-C62AC6D5A6A4}" presName="box" presStyleLbl="node1" presStyleIdx="5" presStyleCnt="8" custScaleY="137390" custLinFactNeighborX="-147" custLinFactNeighborY="-2351"/>
      <dgm:spPr/>
    </dgm:pt>
    <dgm:pt modelId="{712A4396-CCCE-4FD8-9EF3-29CA7189ABB9}" type="pres">
      <dgm:prSet presAssocID="{E5D4CBD0-A7A3-4692-BF5F-C62AC6D5A6A4}" presName="img" presStyleLbl="fgImgPlace1" presStyleIdx="5" presStyleCnt="8" custFlipVert="0" custFlipHor="1" custScaleX="13439" custScaleY="12745" custLinFactY="-100000" custLinFactNeighborX="-54809" custLinFactNeighborY="-124611"/>
      <dgm:spPr/>
    </dgm:pt>
    <dgm:pt modelId="{03DAE5F4-FC24-4129-8AE8-82C685EB0355}" type="pres">
      <dgm:prSet presAssocID="{E5D4CBD0-A7A3-4692-BF5F-C62AC6D5A6A4}" presName="text" presStyleLbl="node1" presStyleIdx="5" presStyleCnt="8">
        <dgm:presLayoutVars>
          <dgm:bulletEnabled val="1"/>
        </dgm:presLayoutVars>
      </dgm:prSet>
      <dgm:spPr/>
    </dgm:pt>
    <dgm:pt modelId="{A9ADF22E-8D92-4392-94B6-185D074B8BE3}" type="pres">
      <dgm:prSet presAssocID="{4A15F9FB-F3AC-43EB-88AD-9EBA82DF9668}" presName="spacer" presStyleCnt="0"/>
      <dgm:spPr/>
    </dgm:pt>
    <dgm:pt modelId="{947CDB6A-96F0-4E4D-8FFE-DE1694F525B1}" type="pres">
      <dgm:prSet presAssocID="{6662D294-7141-4D94-BB81-5ACB7C1F6F6A}" presName="comp" presStyleCnt="0"/>
      <dgm:spPr/>
    </dgm:pt>
    <dgm:pt modelId="{67C14E47-BEED-40F1-85BD-E769826DE597}" type="pres">
      <dgm:prSet presAssocID="{6662D294-7141-4D94-BB81-5ACB7C1F6F6A}" presName="box" presStyleLbl="node1" presStyleIdx="6" presStyleCnt="8" custLinFactNeighborX="-142" custLinFactNeighborY="-296"/>
      <dgm:spPr/>
    </dgm:pt>
    <dgm:pt modelId="{645FDE70-E4CB-4A3B-B4DD-AAB05CD47967}" type="pres">
      <dgm:prSet presAssocID="{6662D294-7141-4D94-BB81-5ACB7C1F6F6A}" presName="img" presStyleLbl="fgImgPlace1" presStyleIdx="6" presStyleCnt="8" custFlipVert="1" custScaleX="36449" custScaleY="16973"/>
      <dgm:spPr/>
    </dgm:pt>
    <dgm:pt modelId="{80088C8D-CD5C-425D-A42F-095FD367A824}" type="pres">
      <dgm:prSet presAssocID="{6662D294-7141-4D94-BB81-5ACB7C1F6F6A}" presName="text" presStyleLbl="node1" presStyleIdx="6" presStyleCnt="8">
        <dgm:presLayoutVars>
          <dgm:bulletEnabled val="1"/>
        </dgm:presLayoutVars>
      </dgm:prSet>
      <dgm:spPr/>
    </dgm:pt>
    <dgm:pt modelId="{4197C3C4-52BB-497F-92FF-5FC43999FC86}" type="pres">
      <dgm:prSet presAssocID="{72473C28-9920-4763-9009-15A06C58DB40}" presName="spacer" presStyleCnt="0"/>
      <dgm:spPr/>
    </dgm:pt>
    <dgm:pt modelId="{6EDBEFF8-BD69-4116-8B1E-E5C4BD05810B}" type="pres">
      <dgm:prSet presAssocID="{4843D160-C09B-4D19-9C58-F4A59FED3ABF}" presName="comp" presStyleCnt="0"/>
      <dgm:spPr/>
    </dgm:pt>
    <dgm:pt modelId="{ACC8E9DD-A8E8-4023-A848-D59F2A0BC781}" type="pres">
      <dgm:prSet presAssocID="{4843D160-C09B-4D19-9C58-F4A59FED3ABF}" presName="box" presStyleLbl="node1" presStyleIdx="7" presStyleCnt="8"/>
      <dgm:spPr/>
    </dgm:pt>
    <dgm:pt modelId="{3C212394-CDF3-4762-A784-A3296EE73B58}" type="pres">
      <dgm:prSet presAssocID="{4843D160-C09B-4D19-9C58-F4A59FED3ABF}" presName="img" presStyleLbl="fgImgPlace1" presStyleIdx="7" presStyleCnt="8" custFlipVert="1" custScaleX="11700" custScaleY="32860"/>
      <dgm:spPr/>
    </dgm:pt>
    <dgm:pt modelId="{2C530F7A-CAE7-4F77-BEBE-115FEF6CA9C2}" type="pres">
      <dgm:prSet presAssocID="{4843D160-C09B-4D19-9C58-F4A59FED3ABF}" presName="text" presStyleLbl="node1" presStyleIdx="7" presStyleCnt="8">
        <dgm:presLayoutVars>
          <dgm:bulletEnabled val="1"/>
        </dgm:presLayoutVars>
      </dgm:prSet>
      <dgm:spPr/>
    </dgm:pt>
  </dgm:ptLst>
  <dgm:cxnLst>
    <dgm:cxn modelId="{94FC6D04-6B57-4A79-A6CA-10842C5C9258}" type="presOf" srcId="{8140EC1C-68E9-4535-B40C-697BE0683F67}" destId="{4872ED2A-6580-4631-B391-5AE6C8E4AEFB}" srcOrd="0" destOrd="0" presId="urn:microsoft.com/office/officeart/2005/8/layout/vList4"/>
    <dgm:cxn modelId="{B4E7BF04-4CA4-4AB2-9961-97227032D97D}" type="presOf" srcId="{CD52EBB5-FF0F-466F-B5BA-22AAC3BBE072}" destId="{7FFA0749-17EE-4551-BE31-6CCF3B8FE1A7}" srcOrd="1" destOrd="0" presId="urn:microsoft.com/office/officeart/2005/8/layout/vList4"/>
    <dgm:cxn modelId="{49D1180E-CC96-4DDB-992C-D78A0B49B32A}" type="presOf" srcId="{858D4E63-43AD-4BC4-9E88-93015D1307BD}" destId="{253DDA8B-9D15-42B0-A527-82D7AF63F725}" srcOrd="1" destOrd="0" presId="urn:microsoft.com/office/officeart/2005/8/layout/vList4"/>
    <dgm:cxn modelId="{580DAA15-70B4-4E38-8AAF-3117B1ADC0A9}" type="presOf" srcId="{CD52EBB5-FF0F-466F-B5BA-22AAC3BBE072}" destId="{592163EA-FA39-440B-A18B-7E094D8F0648}" srcOrd="0" destOrd="0" presId="urn:microsoft.com/office/officeart/2005/8/layout/vList4"/>
    <dgm:cxn modelId="{C748401B-9122-4154-9F04-0D93BF37118E}" type="presOf" srcId="{8140EC1C-68E9-4535-B40C-697BE0683F67}" destId="{D2884F99-97DD-48C6-8402-8D1D0959A1C0}" srcOrd="1" destOrd="0" presId="urn:microsoft.com/office/officeart/2005/8/layout/vList4"/>
    <dgm:cxn modelId="{EFE2621B-51F7-4C19-808B-A10F76C44CEB}" srcId="{76837357-B8F6-4083-95D9-266FA64DFB9C}" destId="{E5D4CBD0-A7A3-4692-BF5F-C62AC6D5A6A4}" srcOrd="5" destOrd="0" parTransId="{7D536616-89F3-4CEA-90BF-E1E96FCE68DD}" sibTransId="{4A15F9FB-F3AC-43EB-88AD-9EBA82DF9668}"/>
    <dgm:cxn modelId="{680CBD39-4E77-45BE-A725-939BA878A198}" type="presOf" srcId="{4843D160-C09B-4D19-9C58-F4A59FED3ABF}" destId="{ACC8E9DD-A8E8-4023-A848-D59F2A0BC781}" srcOrd="0" destOrd="0" presId="urn:microsoft.com/office/officeart/2005/8/layout/vList4"/>
    <dgm:cxn modelId="{004B233F-5BFE-473E-A09D-5065A6225713}" type="presOf" srcId="{AF8F5474-D749-4A67-88C5-88904455B57C}" destId="{7B4C838A-2C00-4DB9-A459-6C668F6F6220}" srcOrd="0" destOrd="0" presId="urn:microsoft.com/office/officeart/2005/8/layout/vList4"/>
    <dgm:cxn modelId="{E0D44344-910C-47AD-9599-508CF667F1D2}" srcId="{76837357-B8F6-4083-95D9-266FA64DFB9C}" destId="{8140EC1C-68E9-4535-B40C-697BE0683F67}" srcOrd="3" destOrd="0" parTransId="{9A746C12-38E7-41C4-9246-40D41D249D28}" sibTransId="{09B6AC26-C826-4912-9F91-6AC8D5008E48}"/>
    <dgm:cxn modelId="{197B814D-DBD9-42F1-A0AC-55E4678735AC}" srcId="{76837357-B8F6-4083-95D9-266FA64DFB9C}" destId="{4843D160-C09B-4D19-9C58-F4A59FED3ABF}" srcOrd="7" destOrd="0" parTransId="{7D2FCFA3-4BE0-4BE1-A729-33BED32D9AFE}" sibTransId="{90470287-EE9D-44B9-88E2-12F5073E92D3}"/>
    <dgm:cxn modelId="{BAFD4F52-7CB2-4F50-9F5E-553906F37D8B}" type="presOf" srcId="{AF8F5474-D749-4A67-88C5-88904455B57C}" destId="{A5AB77B6-CD87-44AB-B925-A849F19C2D74}" srcOrd="1" destOrd="0" presId="urn:microsoft.com/office/officeart/2005/8/layout/vList4"/>
    <dgm:cxn modelId="{C575507A-BE77-4203-B701-BAA1FF0E5C56}" type="presOf" srcId="{E5D4CBD0-A7A3-4692-BF5F-C62AC6D5A6A4}" destId="{03DAE5F4-FC24-4129-8AE8-82C685EB0355}" srcOrd="1" destOrd="0" presId="urn:microsoft.com/office/officeart/2005/8/layout/vList4"/>
    <dgm:cxn modelId="{F665728F-A517-44E2-90BF-60687DF515C7}" srcId="{76837357-B8F6-4083-95D9-266FA64DFB9C}" destId="{AF8F5474-D749-4A67-88C5-88904455B57C}" srcOrd="4" destOrd="0" parTransId="{73733FAF-7AE7-4134-8924-5B00DB748CD3}" sibTransId="{A3B0534C-EC63-4210-BEC1-D2C289E54645}"/>
    <dgm:cxn modelId="{E5A86BA8-FC03-4F04-8ED5-901D1DBFF695}" srcId="{76837357-B8F6-4083-95D9-266FA64DFB9C}" destId="{CD52EBB5-FF0F-466F-B5BA-22AAC3BBE072}" srcOrd="2" destOrd="0" parTransId="{2E77707B-9E9B-483D-B391-B3E048F3F94B}" sibTransId="{0FB9F9D4-C2AB-4595-8E70-9346D3A8B303}"/>
    <dgm:cxn modelId="{71EC83AE-2BC4-4A77-9E4A-A11D450C8D14}" srcId="{76837357-B8F6-4083-95D9-266FA64DFB9C}" destId="{43C7145F-D477-4F53-A13D-057D10D74517}" srcOrd="1" destOrd="0" parTransId="{DBD30A67-F334-49ED-AA82-ACA66EB9F5A9}" sibTransId="{3457D8A4-3E9D-447C-8D5E-F0496D986E49}"/>
    <dgm:cxn modelId="{494697AF-0C4E-4F6D-A9F9-CE6D21D814DB}" type="presOf" srcId="{76837357-B8F6-4083-95D9-266FA64DFB9C}" destId="{26776837-0550-42F0-A5BB-23C088ED23DA}" srcOrd="0" destOrd="0" presId="urn:microsoft.com/office/officeart/2005/8/layout/vList4"/>
    <dgm:cxn modelId="{473124BF-B7D1-426D-9205-244A373F6D4B}" srcId="{76837357-B8F6-4083-95D9-266FA64DFB9C}" destId="{6662D294-7141-4D94-BB81-5ACB7C1F6F6A}" srcOrd="6" destOrd="0" parTransId="{7D103EF8-E832-413B-B197-69924180F188}" sibTransId="{72473C28-9920-4763-9009-15A06C58DB40}"/>
    <dgm:cxn modelId="{9A10FAC7-0651-4440-BAEF-2777ECE4A66F}" type="presOf" srcId="{4843D160-C09B-4D19-9C58-F4A59FED3ABF}" destId="{2C530F7A-CAE7-4F77-BEBE-115FEF6CA9C2}" srcOrd="1" destOrd="0" presId="urn:microsoft.com/office/officeart/2005/8/layout/vList4"/>
    <dgm:cxn modelId="{7934B9D5-DB2F-45C2-934B-B9B806D0DEE8}" type="presOf" srcId="{43C7145F-D477-4F53-A13D-057D10D74517}" destId="{B5B03DF9-2E67-4A7E-858D-6A7F81790078}" srcOrd="0" destOrd="0" presId="urn:microsoft.com/office/officeart/2005/8/layout/vList4"/>
    <dgm:cxn modelId="{98277CE5-B13C-4699-BBCD-CCA3EE6210B3}" type="presOf" srcId="{858D4E63-43AD-4BC4-9E88-93015D1307BD}" destId="{DAC3867E-1BFF-4241-8568-97FA8E80282A}" srcOrd="0" destOrd="0" presId="urn:microsoft.com/office/officeart/2005/8/layout/vList4"/>
    <dgm:cxn modelId="{11A587E6-F2E6-40FD-9F4C-7F811A92ED94}" type="presOf" srcId="{6662D294-7141-4D94-BB81-5ACB7C1F6F6A}" destId="{67C14E47-BEED-40F1-85BD-E769826DE597}" srcOrd="0" destOrd="0" presId="urn:microsoft.com/office/officeart/2005/8/layout/vList4"/>
    <dgm:cxn modelId="{C7513BE8-338C-4046-87DB-582B057FC791}" srcId="{76837357-B8F6-4083-95D9-266FA64DFB9C}" destId="{858D4E63-43AD-4BC4-9E88-93015D1307BD}" srcOrd="0" destOrd="0" parTransId="{A79E8D0D-47DF-44C6-B293-E1845E296AF9}" sibTransId="{5B29BCEB-C0F9-40A8-9EB8-4A6E293379D3}"/>
    <dgm:cxn modelId="{1AE719EA-D727-45FB-94B0-8571BF2F768B}" type="presOf" srcId="{6662D294-7141-4D94-BB81-5ACB7C1F6F6A}" destId="{80088C8D-CD5C-425D-A42F-095FD367A824}" srcOrd="1" destOrd="0" presId="urn:microsoft.com/office/officeart/2005/8/layout/vList4"/>
    <dgm:cxn modelId="{CCD4EDF6-EA62-4D8F-B644-A39F71C4467E}" type="presOf" srcId="{43C7145F-D477-4F53-A13D-057D10D74517}" destId="{5E1BF2F4-3CC0-49B5-A7B8-81F82F7D266B}" srcOrd="1" destOrd="0" presId="urn:microsoft.com/office/officeart/2005/8/layout/vList4"/>
    <dgm:cxn modelId="{4C6118FF-F58D-4B33-A8D1-9CA1D2468913}" type="presOf" srcId="{E5D4CBD0-A7A3-4692-BF5F-C62AC6D5A6A4}" destId="{7759A521-AF7D-4048-B864-86264C927AF1}" srcOrd="0" destOrd="0" presId="urn:microsoft.com/office/officeart/2005/8/layout/vList4"/>
    <dgm:cxn modelId="{7BEA180B-82E9-4AAB-A5C1-00BDD91AF2E2}" type="presParOf" srcId="{26776837-0550-42F0-A5BB-23C088ED23DA}" destId="{B78138BC-D6D4-463B-9EB0-A4C287E7F8D3}" srcOrd="0" destOrd="0" presId="urn:microsoft.com/office/officeart/2005/8/layout/vList4"/>
    <dgm:cxn modelId="{5FCC680D-8C95-408A-A4AB-52E59BD7A16C}" type="presParOf" srcId="{B78138BC-D6D4-463B-9EB0-A4C287E7F8D3}" destId="{DAC3867E-1BFF-4241-8568-97FA8E80282A}" srcOrd="0" destOrd="0" presId="urn:microsoft.com/office/officeart/2005/8/layout/vList4"/>
    <dgm:cxn modelId="{FA7C6313-AC1A-4C95-8D9F-6C8473270BCF}" type="presParOf" srcId="{B78138BC-D6D4-463B-9EB0-A4C287E7F8D3}" destId="{A379A05D-1922-4803-8B25-FF8142B288F3}" srcOrd="1" destOrd="0" presId="urn:microsoft.com/office/officeart/2005/8/layout/vList4"/>
    <dgm:cxn modelId="{EEB9855B-31F2-42C6-869D-15A387E314E8}" type="presParOf" srcId="{B78138BC-D6D4-463B-9EB0-A4C287E7F8D3}" destId="{253DDA8B-9D15-42B0-A527-82D7AF63F725}" srcOrd="2" destOrd="0" presId="urn:microsoft.com/office/officeart/2005/8/layout/vList4"/>
    <dgm:cxn modelId="{20E691B6-2FBC-48F9-BA81-4C9A5D79AF53}" type="presParOf" srcId="{26776837-0550-42F0-A5BB-23C088ED23DA}" destId="{2FEC2C70-A3BD-401C-A476-BEC7654DCA42}" srcOrd="1" destOrd="0" presId="urn:microsoft.com/office/officeart/2005/8/layout/vList4"/>
    <dgm:cxn modelId="{E3346CE6-0CB6-4DC7-AF3D-AF081E7DCBC9}" type="presParOf" srcId="{26776837-0550-42F0-A5BB-23C088ED23DA}" destId="{A2CDDDAC-84A6-43FB-8935-E97CB0F0DEB4}" srcOrd="2" destOrd="0" presId="urn:microsoft.com/office/officeart/2005/8/layout/vList4"/>
    <dgm:cxn modelId="{E4DE3650-CD03-427D-AC92-E93B9548FB5A}" type="presParOf" srcId="{A2CDDDAC-84A6-43FB-8935-E97CB0F0DEB4}" destId="{B5B03DF9-2E67-4A7E-858D-6A7F81790078}" srcOrd="0" destOrd="0" presId="urn:microsoft.com/office/officeart/2005/8/layout/vList4"/>
    <dgm:cxn modelId="{F6A99713-3C1E-46E1-8839-55469CB7767C}" type="presParOf" srcId="{A2CDDDAC-84A6-43FB-8935-E97CB0F0DEB4}" destId="{1985E94D-633F-4237-BE37-4A0ED54CAA7F}" srcOrd="1" destOrd="0" presId="urn:microsoft.com/office/officeart/2005/8/layout/vList4"/>
    <dgm:cxn modelId="{92E74905-7C03-4733-87E5-17CDF3822F6C}" type="presParOf" srcId="{A2CDDDAC-84A6-43FB-8935-E97CB0F0DEB4}" destId="{5E1BF2F4-3CC0-49B5-A7B8-81F82F7D266B}" srcOrd="2" destOrd="0" presId="urn:microsoft.com/office/officeart/2005/8/layout/vList4"/>
    <dgm:cxn modelId="{55253F0D-D96D-4D36-977D-5F4900DE719E}" type="presParOf" srcId="{26776837-0550-42F0-A5BB-23C088ED23DA}" destId="{4BB3AB83-F618-4331-8588-FAB88450D7FC}" srcOrd="3" destOrd="0" presId="urn:microsoft.com/office/officeart/2005/8/layout/vList4"/>
    <dgm:cxn modelId="{01953E8E-C0F3-4E4A-9CD8-70A8B712D688}" type="presParOf" srcId="{26776837-0550-42F0-A5BB-23C088ED23DA}" destId="{8851927F-FE16-4523-B0FD-1337D4413CEE}" srcOrd="4" destOrd="0" presId="urn:microsoft.com/office/officeart/2005/8/layout/vList4"/>
    <dgm:cxn modelId="{C45DB986-D886-46F0-9CB6-ABA064AF01AC}" type="presParOf" srcId="{8851927F-FE16-4523-B0FD-1337D4413CEE}" destId="{592163EA-FA39-440B-A18B-7E094D8F0648}" srcOrd="0" destOrd="0" presId="urn:microsoft.com/office/officeart/2005/8/layout/vList4"/>
    <dgm:cxn modelId="{6A0B5657-D2F2-47C2-97E9-43700B939BA1}" type="presParOf" srcId="{8851927F-FE16-4523-B0FD-1337D4413CEE}" destId="{9D42AFE2-E589-42A3-83D3-B4FE5642E22A}" srcOrd="1" destOrd="0" presId="urn:microsoft.com/office/officeart/2005/8/layout/vList4"/>
    <dgm:cxn modelId="{9DE7043B-0419-4304-9F69-7B1F7B876DFB}" type="presParOf" srcId="{8851927F-FE16-4523-B0FD-1337D4413CEE}" destId="{7FFA0749-17EE-4551-BE31-6CCF3B8FE1A7}" srcOrd="2" destOrd="0" presId="urn:microsoft.com/office/officeart/2005/8/layout/vList4"/>
    <dgm:cxn modelId="{73A46E73-C12A-450F-B1FE-6D5A7825A9FD}" type="presParOf" srcId="{26776837-0550-42F0-A5BB-23C088ED23DA}" destId="{0C9A868D-203D-4D5A-8174-8D0D269FA4F0}" srcOrd="5" destOrd="0" presId="urn:microsoft.com/office/officeart/2005/8/layout/vList4"/>
    <dgm:cxn modelId="{20B3BFE9-606A-4258-89E3-D387E3AE7E08}" type="presParOf" srcId="{26776837-0550-42F0-A5BB-23C088ED23DA}" destId="{EC812E0D-9BB1-49DE-AF0F-CE4999541415}" srcOrd="6" destOrd="0" presId="urn:microsoft.com/office/officeart/2005/8/layout/vList4"/>
    <dgm:cxn modelId="{F4C192A8-E8B3-4E52-85DD-F7AB6E6DE209}" type="presParOf" srcId="{EC812E0D-9BB1-49DE-AF0F-CE4999541415}" destId="{4872ED2A-6580-4631-B391-5AE6C8E4AEFB}" srcOrd="0" destOrd="0" presId="urn:microsoft.com/office/officeart/2005/8/layout/vList4"/>
    <dgm:cxn modelId="{C39A68D4-2750-492D-918C-4EC33A9698A8}" type="presParOf" srcId="{EC812E0D-9BB1-49DE-AF0F-CE4999541415}" destId="{89CBAFBC-4F11-4F2D-9C76-6BEC7D4AA969}" srcOrd="1" destOrd="0" presId="urn:microsoft.com/office/officeart/2005/8/layout/vList4"/>
    <dgm:cxn modelId="{36E56255-5310-443A-B6EC-487B597B518F}" type="presParOf" srcId="{EC812E0D-9BB1-49DE-AF0F-CE4999541415}" destId="{D2884F99-97DD-48C6-8402-8D1D0959A1C0}" srcOrd="2" destOrd="0" presId="urn:microsoft.com/office/officeart/2005/8/layout/vList4"/>
    <dgm:cxn modelId="{EEE61E70-8DE1-4A9E-ACDE-422493786ABE}" type="presParOf" srcId="{26776837-0550-42F0-A5BB-23C088ED23DA}" destId="{821E752D-FEA9-4DCC-BDE2-8CB617C5FD8B}" srcOrd="7" destOrd="0" presId="urn:microsoft.com/office/officeart/2005/8/layout/vList4"/>
    <dgm:cxn modelId="{216D8DBF-F620-4AB9-928C-5B8B89E67569}" type="presParOf" srcId="{26776837-0550-42F0-A5BB-23C088ED23DA}" destId="{3EFF6E7A-A472-4395-8C4E-4072845A8078}" srcOrd="8" destOrd="0" presId="urn:microsoft.com/office/officeart/2005/8/layout/vList4"/>
    <dgm:cxn modelId="{31FE4FBF-8F28-4F4B-9363-79E78C2F3605}" type="presParOf" srcId="{3EFF6E7A-A472-4395-8C4E-4072845A8078}" destId="{7B4C838A-2C00-4DB9-A459-6C668F6F6220}" srcOrd="0" destOrd="0" presId="urn:microsoft.com/office/officeart/2005/8/layout/vList4"/>
    <dgm:cxn modelId="{DECADA11-45C5-4B6F-8B91-F9433B9202C2}" type="presParOf" srcId="{3EFF6E7A-A472-4395-8C4E-4072845A8078}" destId="{37506A7F-BA13-4637-9C1C-5B4018DD466F}" srcOrd="1" destOrd="0" presId="urn:microsoft.com/office/officeart/2005/8/layout/vList4"/>
    <dgm:cxn modelId="{DC075B37-19D3-4358-9377-D9D27C8B905C}" type="presParOf" srcId="{3EFF6E7A-A472-4395-8C4E-4072845A8078}" destId="{A5AB77B6-CD87-44AB-B925-A849F19C2D74}" srcOrd="2" destOrd="0" presId="urn:microsoft.com/office/officeart/2005/8/layout/vList4"/>
    <dgm:cxn modelId="{7001BC85-FB44-424C-9D8F-1F0AABBEE1BB}" type="presParOf" srcId="{26776837-0550-42F0-A5BB-23C088ED23DA}" destId="{D3E3438E-F140-47BB-AFB8-D40F7CDACC06}" srcOrd="9" destOrd="0" presId="urn:microsoft.com/office/officeart/2005/8/layout/vList4"/>
    <dgm:cxn modelId="{87FD68E5-6141-4F01-B58E-9B4B2251E1FF}" type="presParOf" srcId="{26776837-0550-42F0-A5BB-23C088ED23DA}" destId="{34A8FB6C-45C1-4B00-A84D-5B4AF0927737}" srcOrd="10" destOrd="0" presId="urn:microsoft.com/office/officeart/2005/8/layout/vList4"/>
    <dgm:cxn modelId="{9D7CA632-A24F-439A-864F-20BEF9C5BC36}" type="presParOf" srcId="{34A8FB6C-45C1-4B00-A84D-5B4AF0927737}" destId="{7759A521-AF7D-4048-B864-86264C927AF1}" srcOrd="0" destOrd="0" presId="urn:microsoft.com/office/officeart/2005/8/layout/vList4"/>
    <dgm:cxn modelId="{92243CF9-89A3-4605-8718-786AC5BD4DCE}" type="presParOf" srcId="{34A8FB6C-45C1-4B00-A84D-5B4AF0927737}" destId="{712A4396-CCCE-4FD8-9EF3-29CA7189ABB9}" srcOrd="1" destOrd="0" presId="urn:microsoft.com/office/officeart/2005/8/layout/vList4"/>
    <dgm:cxn modelId="{71F599F5-C8E3-4753-A2EC-61F0671C684A}" type="presParOf" srcId="{34A8FB6C-45C1-4B00-A84D-5B4AF0927737}" destId="{03DAE5F4-FC24-4129-8AE8-82C685EB0355}" srcOrd="2" destOrd="0" presId="urn:microsoft.com/office/officeart/2005/8/layout/vList4"/>
    <dgm:cxn modelId="{FDC72A22-1E52-4F42-8566-9649534DB7F3}" type="presParOf" srcId="{26776837-0550-42F0-A5BB-23C088ED23DA}" destId="{A9ADF22E-8D92-4392-94B6-185D074B8BE3}" srcOrd="11" destOrd="0" presId="urn:microsoft.com/office/officeart/2005/8/layout/vList4"/>
    <dgm:cxn modelId="{577B737C-C50A-4C6D-9BC0-5F630CF1A09F}" type="presParOf" srcId="{26776837-0550-42F0-A5BB-23C088ED23DA}" destId="{947CDB6A-96F0-4E4D-8FFE-DE1694F525B1}" srcOrd="12" destOrd="0" presId="urn:microsoft.com/office/officeart/2005/8/layout/vList4"/>
    <dgm:cxn modelId="{E8FF50C0-1750-4900-B1BB-6E565347BA9C}" type="presParOf" srcId="{947CDB6A-96F0-4E4D-8FFE-DE1694F525B1}" destId="{67C14E47-BEED-40F1-85BD-E769826DE597}" srcOrd="0" destOrd="0" presId="urn:microsoft.com/office/officeart/2005/8/layout/vList4"/>
    <dgm:cxn modelId="{75FE1942-5A15-4EED-BC00-0284335D4A93}" type="presParOf" srcId="{947CDB6A-96F0-4E4D-8FFE-DE1694F525B1}" destId="{645FDE70-E4CB-4A3B-B4DD-AAB05CD47967}" srcOrd="1" destOrd="0" presId="urn:microsoft.com/office/officeart/2005/8/layout/vList4"/>
    <dgm:cxn modelId="{5D6C0686-A0F2-41FF-AE40-97ADF8C2BC3A}" type="presParOf" srcId="{947CDB6A-96F0-4E4D-8FFE-DE1694F525B1}" destId="{80088C8D-CD5C-425D-A42F-095FD367A824}" srcOrd="2" destOrd="0" presId="urn:microsoft.com/office/officeart/2005/8/layout/vList4"/>
    <dgm:cxn modelId="{9F371B84-E9A1-40F2-837A-2A412A49E987}" type="presParOf" srcId="{26776837-0550-42F0-A5BB-23C088ED23DA}" destId="{4197C3C4-52BB-497F-92FF-5FC43999FC86}" srcOrd="13" destOrd="0" presId="urn:microsoft.com/office/officeart/2005/8/layout/vList4"/>
    <dgm:cxn modelId="{A008D19F-4B49-4B08-8879-62474717BB3B}" type="presParOf" srcId="{26776837-0550-42F0-A5BB-23C088ED23DA}" destId="{6EDBEFF8-BD69-4116-8B1E-E5C4BD05810B}" srcOrd="14" destOrd="0" presId="urn:microsoft.com/office/officeart/2005/8/layout/vList4"/>
    <dgm:cxn modelId="{8086C030-CA05-4402-B828-4599EED7F8D9}" type="presParOf" srcId="{6EDBEFF8-BD69-4116-8B1E-E5C4BD05810B}" destId="{ACC8E9DD-A8E8-4023-A848-D59F2A0BC781}" srcOrd="0" destOrd="0" presId="urn:microsoft.com/office/officeart/2005/8/layout/vList4"/>
    <dgm:cxn modelId="{CBA00D9D-0C96-4DFD-B4B6-E48BE592AF4F}" type="presParOf" srcId="{6EDBEFF8-BD69-4116-8B1E-E5C4BD05810B}" destId="{3C212394-CDF3-4762-A784-A3296EE73B58}" srcOrd="1" destOrd="0" presId="urn:microsoft.com/office/officeart/2005/8/layout/vList4"/>
    <dgm:cxn modelId="{CDAB533D-E52A-496C-AA20-1A74E650B10E}" type="presParOf" srcId="{6EDBEFF8-BD69-4116-8B1E-E5C4BD05810B}" destId="{2C530F7A-CAE7-4F77-BEBE-115FEF6CA9C2}"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BD390D-04B5-4DF5-8326-0E5FDAF8E8C0}" type="doc">
      <dgm:prSet loTypeId="urn:microsoft.com/office/officeart/2005/8/layout/venn1" loCatId="relationship" qsTypeId="urn:microsoft.com/office/officeart/2005/8/quickstyle/simple1" qsCatId="simple" csTypeId="urn:microsoft.com/office/officeart/2005/8/colors/accent1_2" csCatId="accent1" phldr="1"/>
      <dgm:spPr/>
    </dgm:pt>
    <dgm:pt modelId="{F7C09DD0-11C8-41C7-BD6D-B589898E32E2}">
      <dgm:prSet phldrT="[Texte]" custT="1"/>
      <dgm:spPr>
        <a:gradFill flip="none" rotWithShape="0">
          <a:gsLst>
            <a:gs pos="0">
              <a:srgbClr val="00A3A6">
                <a:tint val="66000"/>
                <a:satMod val="160000"/>
              </a:srgbClr>
            </a:gs>
            <a:gs pos="50000">
              <a:srgbClr val="00A3A6">
                <a:tint val="44500"/>
                <a:satMod val="160000"/>
              </a:srgbClr>
            </a:gs>
            <a:gs pos="100000">
              <a:srgbClr val="00A3A6">
                <a:tint val="23500"/>
                <a:satMod val="160000"/>
              </a:srgbClr>
            </a:gs>
          </a:gsLst>
          <a:lin ang="2700000" scaled="1"/>
          <a:tileRect/>
        </a:gradFill>
        <a:ln>
          <a:noFill/>
        </a:ln>
        <a:effectLst>
          <a:softEdge rad="63500"/>
        </a:effectLst>
      </dgm:spPr>
      <dgm:t>
        <a:bodyPr/>
        <a:lstStyle/>
        <a:p>
          <a:endParaRPr lang="fr-FR" sz="1600" dirty="0"/>
        </a:p>
      </dgm:t>
    </dgm:pt>
    <dgm:pt modelId="{841B473C-713C-43B7-A6EC-AB62FA40E56B}" type="parTrans" cxnId="{36FD85F0-87BF-4322-A99B-E4DA31C9A500}">
      <dgm:prSet/>
      <dgm:spPr/>
      <dgm:t>
        <a:bodyPr/>
        <a:lstStyle/>
        <a:p>
          <a:endParaRPr lang="fr-FR"/>
        </a:p>
      </dgm:t>
    </dgm:pt>
    <dgm:pt modelId="{B9BA236D-A1B9-464F-9F9F-813C6AF22A60}" type="sibTrans" cxnId="{36FD85F0-87BF-4322-A99B-E4DA31C9A500}">
      <dgm:prSet/>
      <dgm:spPr/>
      <dgm:t>
        <a:bodyPr/>
        <a:lstStyle/>
        <a:p>
          <a:endParaRPr lang="fr-FR"/>
        </a:p>
      </dgm:t>
    </dgm:pt>
    <dgm:pt modelId="{499D6FD5-D330-4E83-94F8-95903FC4C6B2}">
      <dgm:prSet phldrT="[Texte]" custT="1"/>
      <dgm:spPr>
        <a:gradFill flip="none" rotWithShape="0">
          <a:gsLst>
            <a:gs pos="0">
              <a:srgbClr val="00A3A6">
                <a:tint val="66000"/>
                <a:satMod val="160000"/>
              </a:srgbClr>
            </a:gs>
            <a:gs pos="50000">
              <a:srgbClr val="00A3A6">
                <a:tint val="44500"/>
                <a:satMod val="160000"/>
              </a:srgbClr>
            </a:gs>
            <a:gs pos="100000">
              <a:srgbClr val="00A3A6">
                <a:tint val="23500"/>
                <a:satMod val="160000"/>
              </a:srgbClr>
            </a:gs>
          </a:gsLst>
          <a:path path="circle">
            <a:fillToRect r="100000" b="100000"/>
          </a:path>
          <a:tileRect l="-100000" t="-100000"/>
        </a:gradFill>
        <a:ln>
          <a:noFill/>
        </a:ln>
        <a:effectLst>
          <a:softEdge rad="63500"/>
        </a:effectLst>
      </dgm:spPr>
      <dgm:t>
        <a:bodyPr/>
        <a:lstStyle/>
        <a:p>
          <a:pPr algn="ctr"/>
          <a:endParaRPr lang="fr-FR" sz="1600" dirty="0"/>
        </a:p>
      </dgm:t>
    </dgm:pt>
    <dgm:pt modelId="{8A4E78EE-9694-43BF-8B45-123A5B0ABD72}" type="parTrans" cxnId="{79A138E2-0E4F-4DAE-BA20-9B2138A1235D}">
      <dgm:prSet/>
      <dgm:spPr/>
      <dgm:t>
        <a:bodyPr/>
        <a:lstStyle/>
        <a:p>
          <a:endParaRPr lang="fr-FR"/>
        </a:p>
      </dgm:t>
    </dgm:pt>
    <dgm:pt modelId="{6F27BB23-0F52-4280-8787-41E12EE72C4D}" type="sibTrans" cxnId="{79A138E2-0E4F-4DAE-BA20-9B2138A1235D}">
      <dgm:prSet/>
      <dgm:spPr/>
      <dgm:t>
        <a:bodyPr/>
        <a:lstStyle/>
        <a:p>
          <a:endParaRPr lang="fr-FR"/>
        </a:p>
      </dgm:t>
    </dgm:pt>
    <dgm:pt modelId="{9FA78E55-0DA3-45C5-8739-40DD90D4516E}">
      <dgm:prSet phldrT="[Texte]" custT="1"/>
      <dgm:spPr>
        <a:gradFill flip="none" rotWithShape="0">
          <a:gsLst>
            <a:gs pos="0">
              <a:srgbClr val="00A3A6">
                <a:tint val="66000"/>
                <a:satMod val="160000"/>
              </a:srgbClr>
            </a:gs>
            <a:gs pos="50000">
              <a:srgbClr val="00A3A6">
                <a:tint val="44500"/>
                <a:satMod val="160000"/>
              </a:srgbClr>
            </a:gs>
            <a:gs pos="100000">
              <a:srgbClr val="00A3A6">
                <a:tint val="23500"/>
                <a:satMod val="160000"/>
              </a:srgbClr>
            </a:gs>
          </a:gsLst>
          <a:lin ang="18900000" scaled="1"/>
          <a:tileRect/>
        </a:gradFill>
        <a:ln>
          <a:noFill/>
        </a:ln>
        <a:effectLst>
          <a:softEdge rad="63500"/>
        </a:effectLst>
      </dgm:spPr>
      <dgm:t>
        <a:bodyPr/>
        <a:lstStyle/>
        <a:p>
          <a:endParaRPr lang="fr-FR" sz="1600" dirty="0"/>
        </a:p>
      </dgm:t>
    </dgm:pt>
    <dgm:pt modelId="{50C897B2-0704-4613-910C-29E2C229F311}" type="parTrans" cxnId="{E2DF7D20-6F25-468E-8CCD-8441F0794A14}">
      <dgm:prSet/>
      <dgm:spPr/>
      <dgm:t>
        <a:bodyPr/>
        <a:lstStyle/>
        <a:p>
          <a:endParaRPr lang="fr-FR"/>
        </a:p>
      </dgm:t>
    </dgm:pt>
    <dgm:pt modelId="{611E15FD-1772-4091-96CC-BF77994919E0}" type="sibTrans" cxnId="{E2DF7D20-6F25-468E-8CCD-8441F0794A14}">
      <dgm:prSet/>
      <dgm:spPr/>
      <dgm:t>
        <a:bodyPr/>
        <a:lstStyle/>
        <a:p>
          <a:endParaRPr lang="fr-FR"/>
        </a:p>
      </dgm:t>
    </dgm:pt>
    <dgm:pt modelId="{28C161A8-CF94-4BB1-8060-A6FF3AB14817}" type="pres">
      <dgm:prSet presAssocID="{EDBD390D-04B5-4DF5-8326-0E5FDAF8E8C0}" presName="compositeShape" presStyleCnt="0">
        <dgm:presLayoutVars>
          <dgm:chMax val="7"/>
          <dgm:dir/>
          <dgm:resizeHandles val="exact"/>
        </dgm:presLayoutVars>
      </dgm:prSet>
      <dgm:spPr/>
    </dgm:pt>
    <dgm:pt modelId="{5CB611A8-DDBA-43A3-8468-F543DC258625}" type="pres">
      <dgm:prSet presAssocID="{F7C09DD0-11C8-41C7-BD6D-B589898E32E2}" presName="circ1" presStyleLbl="vennNode1" presStyleIdx="0" presStyleCnt="3" custLinFactNeighborX="4701" custLinFactNeighborY="7117"/>
      <dgm:spPr/>
    </dgm:pt>
    <dgm:pt modelId="{199EF624-CCAF-4F49-85F4-D971EC802893}" type="pres">
      <dgm:prSet presAssocID="{F7C09DD0-11C8-41C7-BD6D-B589898E32E2}" presName="circ1Tx" presStyleLbl="revTx" presStyleIdx="0" presStyleCnt="0">
        <dgm:presLayoutVars>
          <dgm:chMax val="0"/>
          <dgm:chPref val="0"/>
          <dgm:bulletEnabled val="1"/>
        </dgm:presLayoutVars>
      </dgm:prSet>
      <dgm:spPr/>
    </dgm:pt>
    <dgm:pt modelId="{CEBAC2EB-A6D9-497F-AA45-4836CF053C6B}" type="pres">
      <dgm:prSet presAssocID="{499D6FD5-D330-4E83-94F8-95903FC4C6B2}" presName="circ2" presStyleLbl="vennNode1" presStyleIdx="1" presStyleCnt="3" custLinFactNeighborX="11538" custLinFactNeighborY="564"/>
      <dgm:spPr/>
    </dgm:pt>
    <dgm:pt modelId="{9E4B95FE-5EAE-4732-A4D3-4E5D05E7473E}" type="pres">
      <dgm:prSet presAssocID="{499D6FD5-D330-4E83-94F8-95903FC4C6B2}" presName="circ2Tx" presStyleLbl="revTx" presStyleIdx="0" presStyleCnt="0">
        <dgm:presLayoutVars>
          <dgm:chMax val="0"/>
          <dgm:chPref val="0"/>
          <dgm:bulletEnabled val="1"/>
        </dgm:presLayoutVars>
      </dgm:prSet>
      <dgm:spPr/>
    </dgm:pt>
    <dgm:pt modelId="{34382722-4470-46F0-94E3-9E3E6C2838D9}" type="pres">
      <dgm:prSet presAssocID="{9FA78E55-0DA3-45C5-8739-40DD90D4516E}" presName="circ3" presStyleLbl="vennNode1" presStyleIdx="2" presStyleCnt="3" custLinFactNeighborX="-2806" custLinFactNeighborY="5142"/>
      <dgm:spPr/>
    </dgm:pt>
    <dgm:pt modelId="{7C6F2D47-6386-488E-A61A-7E1B60F7F5D4}" type="pres">
      <dgm:prSet presAssocID="{9FA78E55-0DA3-45C5-8739-40DD90D4516E}" presName="circ3Tx" presStyleLbl="revTx" presStyleIdx="0" presStyleCnt="0">
        <dgm:presLayoutVars>
          <dgm:chMax val="0"/>
          <dgm:chPref val="0"/>
          <dgm:bulletEnabled val="1"/>
        </dgm:presLayoutVars>
      </dgm:prSet>
      <dgm:spPr/>
    </dgm:pt>
  </dgm:ptLst>
  <dgm:cxnLst>
    <dgm:cxn modelId="{0D37E806-229A-4C21-8C5E-DD7228BC7564}" type="presOf" srcId="{F7C09DD0-11C8-41C7-BD6D-B589898E32E2}" destId="{5CB611A8-DDBA-43A3-8468-F543DC258625}" srcOrd="0" destOrd="0" presId="urn:microsoft.com/office/officeart/2005/8/layout/venn1"/>
    <dgm:cxn modelId="{E2DF7D20-6F25-468E-8CCD-8441F0794A14}" srcId="{EDBD390D-04B5-4DF5-8326-0E5FDAF8E8C0}" destId="{9FA78E55-0DA3-45C5-8739-40DD90D4516E}" srcOrd="2" destOrd="0" parTransId="{50C897B2-0704-4613-910C-29E2C229F311}" sibTransId="{611E15FD-1772-4091-96CC-BF77994919E0}"/>
    <dgm:cxn modelId="{E5BBDB2E-E17F-41CC-945C-925C36DA9B8F}" type="presOf" srcId="{499D6FD5-D330-4E83-94F8-95903FC4C6B2}" destId="{CEBAC2EB-A6D9-497F-AA45-4836CF053C6B}" srcOrd="0" destOrd="0" presId="urn:microsoft.com/office/officeart/2005/8/layout/venn1"/>
    <dgm:cxn modelId="{C611CE2F-0DF3-4B32-AC62-C8C966BCFA0E}" type="presOf" srcId="{9FA78E55-0DA3-45C5-8739-40DD90D4516E}" destId="{7C6F2D47-6386-488E-A61A-7E1B60F7F5D4}" srcOrd="1" destOrd="0" presId="urn:microsoft.com/office/officeart/2005/8/layout/venn1"/>
    <dgm:cxn modelId="{3BADE935-AD15-4F47-8F82-44535AD5AF62}" type="presOf" srcId="{EDBD390D-04B5-4DF5-8326-0E5FDAF8E8C0}" destId="{28C161A8-CF94-4BB1-8060-A6FF3AB14817}" srcOrd="0" destOrd="0" presId="urn:microsoft.com/office/officeart/2005/8/layout/venn1"/>
    <dgm:cxn modelId="{BDCEE754-5071-4C51-B7CA-C17F3052A7ED}" type="presOf" srcId="{F7C09DD0-11C8-41C7-BD6D-B589898E32E2}" destId="{199EF624-CCAF-4F49-85F4-D971EC802893}" srcOrd="1" destOrd="0" presId="urn:microsoft.com/office/officeart/2005/8/layout/venn1"/>
    <dgm:cxn modelId="{4BCD4B8A-A992-4C31-AA5B-D1D37F6D1A0E}" type="presOf" srcId="{499D6FD5-D330-4E83-94F8-95903FC4C6B2}" destId="{9E4B95FE-5EAE-4732-A4D3-4E5D05E7473E}" srcOrd="1" destOrd="0" presId="urn:microsoft.com/office/officeart/2005/8/layout/venn1"/>
    <dgm:cxn modelId="{8D18D5D9-1E6D-47FF-ACF0-222749AA454E}" type="presOf" srcId="{9FA78E55-0DA3-45C5-8739-40DD90D4516E}" destId="{34382722-4470-46F0-94E3-9E3E6C2838D9}" srcOrd="0" destOrd="0" presId="urn:microsoft.com/office/officeart/2005/8/layout/venn1"/>
    <dgm:cxn modelId="{79A138E2-0E4F-4DAE-BA20-9B2138A1235D}" srcId="{EDBD390D-04B5-4DF5-8326-0E5FDAF8E8C0}" destId="{499D6FD5-D330-4E83-94F8-95903FC4C6B2}" srcOrd="1" destOrd="0" parTransId="{8A4E78EE-9694-43BF-8B45-123A5B0ABD72}" sibTransId="{6F27BB23-0F52-4280-8787-41E12EE72C4D}"/>
    <dgm:cxn modelId="{36FD85F0-87BF-4322-A99B-E4DA31C9A500}" srcId="{EDBD390D-04B5-4DF5-8326-0E5FDAF8E8C0}" destId="{F7C09DD0-11C8-41C7-BD6D-B589898E32E2}" srcOrd="0" destOrd="0" parTransId="{841B473C-713C-43B7-A6EC-AB62FA40E56B}" sibTransId="{B9BA236D-A1B9-464F-9F9F-813C6AF22A60}"/>
    <dgm:cxn modelId="{95AF807B-4E4F-45D3-9CE7-F731392942FB}" type="presParOf" srcId="{28C161A8-CF94-4BB1-8060-A6FF3AB14817}" destId="{5CB611A8-DDBA-43A3-8468-F543DC258625}" srcOrd="0" destOrd="0" presId="urn:microsoft.com/office/officeart/2005/8/layout/venn1"/>
    <dgm:cxn modelId="{DFD3BAA2-21EC-4FA1-AA97-11D4129FD7EE}" type="presParOf" srcId="{28C161A8-CF94-4BB1-8060-A6FF3AB14817}" destId="{199EF624-CCAF-4F49-85F4-D971EC802893}" srcOrd="1" destOrd="0" presId="urn:microsoft.com/office/officeart/2005/8/layout/venn1"/>
    <dgm:cxn modelId="{68C0D8B1-37EB-4C51-9638-AC2E68C5823C}" type="presParOf" srcId="{28C161A8-CF94-4BB1-8060-A6FF3AB14817}" destId="{CEBAC2EB-A6D9-497F-AA45-4836CF053C6B}" srcOrd="2" destOrd="0" presId="urn:microsoft.com/office/officeart/2005/8/layout/venn1"/>
    <dgm:cxn modelId="{96E162E5-6B99-4858-9383-AD5A5E19E696}" type="presParOf" srcId="{28C161A8-CF94-4BB1-8060-A6FF3AB14817}" destId="{9E4B95FE-5EAE-4732-A4D3-4E5D05E7473E}" srcOrd="3" destOrd="0" presId="urn:microsoft.com/office/officeart/2005/8/layout/venn1"/>
    <dgm:cxn modelId="{BDB893E4-A1EE-4D5F-88B1-6C379AC9D43F}" type="presParOf" srcId="{28C161A8-CF94-4BB1-8060-A6FF3AB14817}" destId="{34382722-4470-46F0-94E3-9E3E6C2838D9}" srcOrd="4" destOrd="0" presId="urn:microsoft.com/office/officeart/2005/8/layout/venn1"/>
    <dgm:cxn modelId="{60CE377E-46BE-4058-9FC7-AC29DAF0883F}" type="presParOf" srcId="{28C161A8-CF94-4BB1-8060-A6FF3AB14817}" destId="{7C6F2D47-6386-488E-A61A-7E1B60F7F5D4}"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0D283C-CAEF-4C6C-BF56-8831F986D935}"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fr-FR"/>
        </a:p>
      </dgm:t>
    </dgm:pt>
    <dgm:pt modelId="{A51BB602-6CAF-428A-B4AC-300ACED04A02}">
      <dgm:prSet phldrT="[Texte]" custT="1"/>
      <dgm:spPr>
        <a:solidFill>
          <a:srgbClr val="00A6A2"/>
        </a:solidFill>
        <a:ln>
          <a:solidFill>
            <a:srgbClr val="00A6A2"/>
          </a:solidFill>
        </a:ln>
      </dgm:spPr>
      <dgm:t>
        <a:bodyPr/>
        <a:lstStyle/>
        <a:p>
          <a:r>
            <a:rPr lang="fr-FR" sz="1800" dirty="0">
              <a:solidFill>
                <a:schemeClr val="tx1"/>
              </a:solidFill>
            </a:rPr>
            <a:t>Dimensions épistémologiques et éthiques</a:t>
          </a:r>
        </a:p>
      </dgm:t>
    </dgm:pt>
    <dgm:pt modelId="{BBB7750A-3A80-476D-8D4A-89537B8E9A23}" type="parTrans" cxnId="{38C8654D-CFBA-416A-BFC0-6E2AEE2566C6}">
      <dgm:prSet/>
      <dgm:spPr/>
      <dgm:t>
        <a:bodyPr/>
        <a:lstStyle/>
        <a:p>
          <a:endParaRPr lang="fr-FR"/>
        </a:p>
      </dgm:t>
    </dgm:pt>
    <dgm:pt modelId="{D796DB02-D55B-4D37-8624-77414C360188}" type="sibTrans" cxnId="{38C8654D-CFBA-416A-BFC0-6E2AEE2566C6}">
      <dgm:prSet/>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dgm:spPr>
      <dgm:t>
        <a:bodyPr/>
        <a:lstStyle/>
        <a:p>
          <a:endParaRPr lang="fr-FR"/>
        </a:p>
      </dgm:t>
    </dgm:pt>
    <dgm:pt modelId="{A15A37E9-1E6A-486D-88F7-DCA067660408}">
      <dgm:prSet phldrT="[Texte]"/>
      <dgm:spPr>
        <a:solidFill>
          <a:srgbClr val="00A6A2"/>
        </a:solidFill>
        <a:ln>
          <a:solidFill>
            <a:srgbClr val="00A6A2"/>
          </a:solidFill>
        </a:ln>
      </dgm:spPr>
      <dgm:t>
        <a:bodyPr/>
        <a:lstStyle/>
        <a:p>
          <a:r>
            <a:rPr lang="fr-FR" dirty="0">
              <a:solidFill>
                <a:schemeClr val="tx1"/>
              </a:solidFill>
            </a:rPr>
            <a:t>Dimensions critiques et réflexives </a:t>
          </a:r>
        </a:p>
      </dgm:t>
    </dgm:pt>
    <dgm:pt modelId="{4BCDD2C8-36B7-44D7-B281-4FF2F5BC1337}" type="parTrans" cxnId="{0BB5B9C7-4AD8-4C6E-9D54-775949E9596B}">
      <dgm:prSet/>
      <dgm:spPr/>
      <dgm:t>
        <a:bodyPr/>
        <a:lstStyle/>
        <a:p>
          <a:endParaRPr lang="fr-FR"/>
        </a:p>
      </dgm:t>
    </dgm:pt>
    <dgm:pt modelId="{C9A5BEFE-95B2-410D-A351-0BE7802CD1D9}" type="sibTrans" cxnId="{0BB5B9C7-4AD8-4C6E-9D54-775949E9596B}">
      <dgm:prSet/>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dgm:spPr>
      <dgm:t>
        <a:bodyPr/>
        <a:lstStyle/>
        <a:p>
          <a:endParaRPr lang="fr-FR"/>
        </a:p>
      </dgm:t>
    </dgm:pt>
    <dgm:pt modelId="{03497806-02AD-4A8D-9683-DEF9B20D5C13}">
      <dgm:prSet phldrT="[Texte]" custT="1"/>
      <dgm:spPr>
        <a:solidFill>
          <a:srgbClr val="00A6A2"/>
        </a:solidFill>
        <a:ln>
          <a:solidFill>
            <a:srgbClr val="00A6A2"/>
          </a:solidFill>
        </a:ln>
      </dgm:spPr>
      <dgm:t>
        <a:bodyPr/>
        <a:lstStyle/>
        <a:p>
          <a:r>
            <a:rPr lang="fr-FR" sz="2000" dirty="0">
              <a:solidFill>
                <a:schemeClr val="tx1"/>
              </a:solidFill>
            </a:rPr>
            <a:t>Compréhension / réception</a:t>
          </a:r>
        </a:p>
        <a:p>
          <a:r>
            <a:rPr lang="fr-FR" sz="2000" dirty="0">
              <a:solidFill>
                <a:schemeClr val="tx1"/>
              </a:solidFill>
            </a:rPr>
            <a:t>Appropriation</a:t>
          </a:r>
        </a:p>
        <a:p>
          <a:r>
            <a:rPr lang="fr-FR" sz="2000" dirty="0">
              <a:solidFill>
                <a:schemeClr val="tx1"/>
              </a:solidFill>
            </a:rPr>
            <a:t>Pratiques et représentations</a:t>
          </a:r>
        </a:p>
      </dgm:t>
    </dgm:pt>
    <dgm:pt modelId="{D9E1EE15-4C3D-4AF4-B8D0-B6AEF63B1C96}" type="parTrans" cxnId="{CF2825E3-1CF8-4384-BA1B-5E43F61D7922}">
      <dgm:prSet/>
      <dgm:spPr/>
      <dgm:t>
        <a:bodyPr/>
        <a:lstStyle/>
        <a:p>
          <a:endParaRPr lang="fr-FR"/>
        </a:p>
      </dgm:t>
    </dgm:pt>
    <dgm:pt modelId="{03B83BC3-AF0F-4338-ADF0-C370FA4BB14B}" type="sibTrans" cxnId="{CF2825E3-1CF8-4384-BA1B-5E43F61D7922}">
      <dgm:prSet/>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dgm:spPr>
      <dgm:t>
        <a:bodyPr/>
        <a:lstStyle/>
        <a:p>
          <a:endParaRPr lang="fr-FR"/>
        </a:p>
      </dgm:t>
    </dgm:pt>
    <dgm:pt modelId="{98ACAD2C-02A4-487F-9C97-E25CF9F787FE}" type="pres">
      <dgm:prSet presAssocID="{870D283C-CAEF-4C6C-BF56-8831F986D935}" presName="Name0" presStyleCnt="0">
        <dgm:presLayoutVars>
          <dgm:dir/>
          <dgm:resizeHandles val="exact"/>
        </dgm:presLayoutVars>
      </dgm:prSet>
      <dgm:spPr/>
    </dgm:pt>
    <dgm:pt modelId="{E4063070-048A-4CF4-B685-E0C0C96539F6}" type="pres">
      <dgm:prSet presAssocID="{A51BB602-6CAF-428A-B4AC-300ACED04A02}" presName="node" presStyleLbl="node1" presStyleIdx="0" presStyleCnt="3">
        <dgm:presLayoutVars>
          <dgm:bulletEnabled val="1"/>
        </dgm:presLayoutVars>
      </dgm:prSet>
      <dgm:spPr/>
    </dgm:pt>
    <dgm:pt modelId="{1973AE6D-34CA-4A06-80B8-1EE675EFC69F}" type="pres">
      <dgm:prSet presAssocID="{D796DB02-D55B-4D37-8624-77414C360188}" presName="sibTrans" presStyleLbl="sibTrans2D1" presStyleIdx="0" presStyleCnt="3" custLinFactNeighborX="95298" custLinFactNeighborY="-67695"/>
      <dgm:spPr/>
    </dgm:pt>
    <dgm:pt modelId="{DCB4C46E-04D7-4F35-A6B9-B76E90BEAAA1}" type="pres">
      <dgm:prSet presAssocID="{D796DB02-D55B-4D37-8624-77414C360188}" presName="connectorText" presStyleLbl="sibTrans2D1" presStyleIdx="0" presStyleCnt="3"/>
      <dgm:spPr/>
    </dgm:pt>
    <dgm:pt modelId="{EBC80AEF-0120-4835-8185-6423EE7E760A}" type="pres">
      <dgm:prSet presAssocID="{A15A37E9-1E6A-486D-88F7-DCA067660408}" presName="node" presStyleLbl="node1" presStyleIdx="1" presStyleCnt="3">
        <dgm:presLayoutVars>
          <dgm:bulletEnabled val="1"/>
        </dgm:presLayoutVars>
      </dgm:prSet>
      <dgm:spPr/>
    </dgm:pt>
    <dgm:pt modelId="{60682D9E-62E4-4A6C-9E0B-4791B26260A1}" type="pres">
      <dgm:prSet presAssocID="{C9A5BEFE-95B2-410D-A351-0BE7802CD1D9}" presName="sibTrans" presStyleLbl="sibTrans2D1" presStyleIdx="1" presStyleCnt="3" custLinFactNeighborX="-3279" custLinFactNeighborY="15770"/>
      <dgm:spPr/>
    </dgm:pt>
    <dgm:pt modelId="{FD31E74D-CB77-4BED-BCE8-6948E31E9F9A}" type="pres">
      <dgm:prSet presAssocID="{C9A5BEFE-95B2-410D-A351-0BE7802CD1D9}" presName="connectorText" presStyleLbl="sibTrans2D1" presStyleIdx="1" presStyleCnt="3"/>
      <dgm:spPr/>
    </dgm:pt>
    <dgm:pt modelId="{088A3A99-45DC-448E-8682-1581E0F9E577}" type="pres">
      <dgm:prSet presAssocID="{03497806-02AD-4A8D-9683-DEF9B20D5C13}" presName="node" presStyleLbl="node1" presStyleIdx="2" presStyleCnt="3" custScaleX="133213" custScaleY="123351" custRadScaleRad="137839" custRadScaleInc="15055">
        <dgm:presLayoutVars>
          <dgm:bulletEnabled val="1"/>
        </dgm:presLayoutVars>
      </dgm:prSet>
      <dgm:spPr/>
    </dgm:pt>
    <dgm:pt modelId="{D3DD17F2-BD6D-4F32-99B7-F14272F65415}" type="pres">
      <dgm:prSet presAssocID="{03B83BC3-AF0F-4338-ADF0-C370FA4BB14B}" presName="sibTrans" presStyleLbl="sibTrans2D1" presStyleIdx="2" presStyleCnt="3" custLinFactNeighborX="-80361" custLinFactNeighborY="-49659"/>
      <dgm:spPr/>
    </dgm:pt>
    <dgm:pt modelId="{444171B7-78ED-4084-8989-F66DD1373A03}" type="pres">
      <dgm:prSet presAssocID="{03B83BC3-AF0F-4338-ADF0-C370FA4BB14B}" presName="connectorText" presStyleLbl="sibTrans2D1" presStyleIdx="2" presStyleCnt="3"/>
      <dgm:spPr/>
    </dgm:pt>
  </dgm:ptLst>
  <dgm:cxnLst>
    <dgm:cxn modelId="{F4E89C1C-5CEB-42DB-84E1-B7CCD29BA251}" type="presOf" srcId="{C9A5BEFE-95B2-410D-A351-0BE7802CD1D9}" destId="{60682D9E-62E4-4A6C-9E0B-4791B26260A1}" srcOrd="0" destOrd="0" presId="urn:microsoft.com/office/officeart/2005/8/layout/cycle7"/>
    <dgm:cxn modelId="{7EC4DE23-ABBA-4C98-8985-A1918D5E146F}" type="presOf" srcId="{03B83BC3-AF0F-4338-ADF0-C370FA4BB14B}" destId="{444171B7-78ED-4084-8989-F66DD1373A03}" srcOrd="1" destOrd="0" presId="urn:microsoft.com/office/officeart/2005/8/layout/cycle7"/>
    <dgm:cxn modelId="{38C8654D-CFBA-416A-BFC0-6E2AEE2566C6}" srcId="{870D283C-CAEF-4C6C-BF56-8831F986D935}" destId="{A51BB602-6CAF-428A-B4AC-300ACED04A02}" srcOrd="0" destOrd="0" parTransId="{BBB7750A-3A80-476D-8D4A-89537B8E9A23}" sibTransId="{D796DB02-D55B-4D37-8624-77414C360188}"/>
    <dgm:cxn modelId="{88FD6C55-4D86-47BD-B8C6-A06C558FC861}" type="presOf" srcId="{03497806-02AD-4A8D-9683-DEF9B20D5C13}" destId="{088A3A99-45DC-448E-8682-1581E0F9E577}" srcOrd="0" destOrd="0" presId="urn:microsoft.com/office/officeart/2005/8/layout/cycle7"/>
    <dgm:cxn modelId="{2F445379-9D06-457E-917A-7B1482607510}" type="presOf" srcId="{C9A5BEFE-95B2-410D-A351-0BE7802CD1D9}" destId="{FD31E74D-CB77-4BED-BCE8-6948E31E9F9A}" srcOrd="1" destOrd="0" presId="urn:microsoft.com/office/officeart/2005/8/layout/cycle7"/>
    <dgm:cxn modelId="{4EB9CE83-BCCE-490F-B2B1-81BF09252E99}" type="presOf" srcId="{D796DB02-D55B-4D37-8624-77414C360188}" destId="{1973AE6D-34CA-4A06-80B8-1EE675EFC69F}" srcOrd="0" destOrd="0" presId="urn:microsoft.com/office/officeart/2005/8/layout/cycle7"/>
    <dgm:cxn modelId="{58860292-5B95-4ECE-B5A5-D43E5CE1DD9B}" type="presOf" srcId="{A15A37E9-1E6A-486D-88F7-DCA067660408}" destId="{EBC80AEF-0120-4835-8185-6423EE7E760A}" srcOrd="0" destOrd="0" presId="urn:microsoft.com/office/officeart/2005/8/layout/cycle7"/>
    <dgm:cxn modelId="{0BB5B9C7-4AD8-4C6E-9D54-775949E9596B}" srcId="{870D283C-CAEF-4C6C-BF56-8831F986D935}" destId="{A15A37E9-1E6A-486D-88F7-DCA067660408}" srcOrd="1" destOrd="0" parTransId="{4BCDD2C8-36B7-44D7-B281-4FF2F5BC1337}" sibTransId="{C9A5BEFE-95B2-410D-A351-0BE7802CD1D9}"/>
    <dgm:cxn modelId="{24D7B2D9-BC82-4B65-999B-166F1BC2495D}" type="presOf" srcId="{D796DB02-D55B-4D37-8624-77414C360188}" destId="{DCB4C46E-04D7-4F35-A6B9-B76E90BEAAA1}" srcOrd="1" destOrd="0" presId="urn:microsoft.com/office/officeart/2005/8/layout/cycle7"/>
    <dgm:cxn modelId="{BA098EE0-658E-4D9B-A1A0-6F5B188D21EC}" type="presOf" srcId="{A51BB602-6CAF-428A-B4AC-300ACED04A02}" destId="{E4063070-048A-4CF4-B685-E0C0C96539F6}" srcOrd="0" destOrd="0" presId="urn:microsoft.com/office/officeart/2005/8/layout/cycle7"/>
    <dgm:cxn modelId="{CF2825E3-1CF8-4384-BA1B-5E43F61D7922}" srcId="{870D283C-CAEF-4C6C-BF56-8831F986D935}" destId="{03497806-02AD-4A8D-9683-DEF9B20D5C13}" srcOrd="2" destOrd="0" parTransId="{D9E1EE15-4C3D-4AF4-B8D0-B6AEF63B1C96}" sibTransId="{03B83BC3-AF0F-4338-ADF0-C370FA4BB14B}"/>
    <dgm:cxn modelId="{BFA321F6-DEBD-4A76-BC03-EABEEFF00571}" type="presOf" srcId="{870D283C-CAEF-4C6C-BF56-8831F986D935}" destId="{98ACAD2C-02A4-487F-9C97-E25CF9F787FE}" srcOrd="0" destOrd="0" presId="urn:microsoft.com/office/officeart/2005/8/layout/cycle7"/>
    <dgm:cxn modelId="{57F7F4F6-22C5-4B67-8200-B42259F9EAC8}" type="presOf" srcId="{03B83BC3-AF0F-4338-ADF0-C370FA4BB14B}" destId="{D3DD17F2-BD6D-4F32-99B7-F14272F65415}" srcOrd="0" destOrd="0" presId="urn:microsoft.com/office/officeart/2005/8/layout/cycle7"/>
    <dgm:cxn modelId="{7A294FB9-3FF4-4861-84B2-27EEA4193D9A}" type="presParOf" srcId="{98ACAD2C-02A4-487F-9C97-E25CF9F787FE}" destId="{E4063070-048A-4CF4-B685-E0C0C96539F6}" srcOrd="0" destOrd="0" presId="urn:microsoft.com/office/officeart/2005/8/layout/cycle7"/>
    <dgm:cxn modelId="{7AAAA89A-00B0-4308-A077-4CB1A49F5BA7}" type="presParOf" srcId="{98ACAD2C-02A4-487F-9C97-E25CF9F787FE}" destId="{1973AE6D-34CA-4A06-80B8-1EE675EFC69F}" srcOrd="1" destOrd="0" presId="urn:microsoft.com/office/officeart/2005/8/layout/cycle7"/>
    <dgm:cxn modelId="{DDAFDA1F-274C-40EE-BFDB-4348679669C4}" type="presParOf" srcId="{1973AE6D-34CA-4A06-80B8-1EE675EFC69F}" destId="{DCB4C46E-04D7-4F35-A6B9-B76E90BEAAA1}" srcOrd="0" destOrd="0" presId="urn:microsoft.com/office/officeart/2005/8/layout/cycle7"/>
    <dgm:cxn modelId="{25A23F89-F90B-4C5E-AD36-6595C1C511DB}" type="presParOf" srcId="{98ACAD2C-02A4-487F-9C97-E25CF9F787FE}" destId="{EBC80AEF-0120-4835-8185-6423EE7E760A}" srcOrd="2" destOrd="0" presId="urn:microsoft.com/office/officeart/2005/8/layout/cycle7"/>
    <dgm:cxn modelId="{63A55C29-BDD1-4827-93D4-EE811E3B7F23}" type="presParOf" srcId="{98ACAD2C-02A4-487F-9C97-E25CF9F787FE}" destId="{60682D9E-62E4-4A6C-9E0B-4791B26260A1}" srcOrd="3" destOrd="0" presId="urn:microsoft.com/office/officeart/2005/8/layout/cycle7"/>
    <dgm:cxn modelId="{FB6F2AE9-B058-4465-A2EB-A25185B80FF0}" type="presParOf" srcId="{60682D9E-62E4-4A6C-9E0B-4791B26260A1}" destId="{FD31E74D-CB77-4BED-BCE8-6948E31E9F9A}" srcOrd="0" destOrd="0" presId="urn:microsoft.com/office/officeart/2005/8/layout/cycle7"/>
    <dgm:cxn modelId="{55D35A25-6223-4D95-8FE9-AF02F56C4489}" type="presParOf" srcId="{98ACAD2C-02A4-487F-9C97-E25CF9F787FE}" destId="{088A3A99-45DC-448E-8682-1581E0F9E577}" srcOrd="4" destOrd="0" presId="urn:microsoft.com/office/officeart/2005/8/layout/cycle7"/>
    <dgm:cxn modelId="{88B228E5-71C0-46BD-AC55-58EFD3FDC5A3}" type="presParOf" srcId="{98ACAD2C-02A4-487F-9C97-E25CF9F787FE}" destId="{D3DD17F2-BD6D-4F32-99B7-F14272F65415}" srcOrd="5" destOrd="0" presId="urn:microsoft.com/office/officeart/2005/8/layout/cycle7"/>
    <dgm:cxn modelId="{1826784C-2945-45D3-B5B3-267D3146981C}" type="presParOf" srcId="{D3DD17F2-BD6D-4F32-99B7-F14272F65415}" destId="{444171B7-78ED-4084-8989-F66DD1373A0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37ABAA-247F-4F03-B0EF-C1D69E372796}" type="doc">
      <dgm:prSet loTypeId="urn:microsoft.com/office/officeart/2005/8/layout/gear1" loCatId="process" qsTypeId="urn:microsoft.com/office/officeart/2005/8/quickstyle/simple1" qsCatId="simple" csTypeId="urn:microsoft.com/office/officeart/2005/8/colors/accent1_2" csCatId="accent1" phldr="1"/>
      <dgm:spPr/>
    </dgm:pt>
    <dgm:pt modelId="{24C23C69-4937-4AAA-B841-E7D70D18FC53}">
      <dgm:prSet phldrT="[Texte]"/>
      <dgm:spPr>
        <a:solidFill>
          <a:srgbClr val="00A6A2"/>
        </a:solidFill>
      </dgm:spPr>
      <dgm:t>
        <a:bodyPr/>
        <a:lstStyle/>
        <a:p>
          <a:r>
            <a:rPr lang="fr-FR" dirty="0"/>
            <a:t>Enseignement</a:t>
          </a:r>
        </a:p>
      </dgm:t>
    </dgm:pt>
    <dgm:pt modelId="{AACEF821-0DC8-48D2-BA77-66C273CE2A15}" type="parTrans" cxnId="{5C92D783-9D13-4CE0-A383-38D8D55EE41A}">
      <dgm:prSet/>
      <dgm:spPr/>
      <dgm:t>
        <a:bodyPr/>
        <a:lstStyle/>
        <a:p>
          <a:endParaRPr lang="fr-FR"/>
        </a:p>
      </dgm:t>
    </dgm:pt>
    <dgm:pt modelId="{66510127-ACAA-4FBA-9912-CDE45EF140AB}" type="sibTrans" cxnId="{5C92D783-9D13-4CE0-A383-38D8D55EE41A}">
      <dgm:prSet/>
      <dgm:spPr>
        <a:solidFill>
          <a:srgbClr val="00A6A2"/>
        </a:solidFill>
      </dgm:spPr>
      <dgm:t>
        <a:bodyPr/>
        <a:lstStyle/>
        <a:p>
          <a:endParaRPr lang="fr-FR"/>
        </a:p>
      </dgm:t>
    </dgm:pt>
    <dgm:pt modelId="{96D95506-D767-444E-ACE8-0098C8338B34}">
      <dgm:prSet phldrT="[Texte]" custT="1"/>
      <dgm:spPr>
        <a:solidFill>
          <a:srgbClr val="00A6A2"/>
        </a:solidFill>
      </dgm:spPr>
      <dgm:t>
        <a:bodyPr/>
        <a:lstStyle/>
        <a:p>
          <a:r>
            <a:rPr lang="fr-FR" sz="3200" b="1" dirty="0"/>
            <a:t>Recherche</a:t>
          </a:r>
          <a:r>
            <a:rPr lang="fr-FR" sz="1800" b="1" dirty="0"/>
            <a:t> </a:t>
          </a:r>
        </a:p>
      </dgm:t>
    </dgm:pt>
    <dgm:pt modelId="{EE433BDF-FD53-4B43-ACEC-DD4B5A001F4B}" type="parTrans" cxnId="{E530C587-F3A6-4658-9BC6-CFFC33943B04}">
      <dgm:prSet/>
      <dgm:spPr/>
      <dgm:t>
        <a:bodyPr/>
        <a:lstStyle/>
        <a:p>
          <a:endParaRPr lang="fr-FR"/>
        </a:p>
      </dgm:t>
    </dgm:pt>
    <dgm:pt modelId="{616CC17F-A843-43C4-AE8B-45C759DB1DA2}" type="sibTrans" cxnId="{E530C587-F3A6-4658-9BC6-CFFC33943B04}">
      <dgm:prSet/>
      <dgm:spPr>
        <a:solidFill>
          <a:srgbClr val="00A6A2"/>
        </a:solidFill>
      </dgm:spPr>
      <dgm:t>
        <a:bodyPr/>
        <a:lstStyle/>
        <a:p>
          <a:endParaRPr lang="fr-FR"/>
        </a:p>
      </dgm:t>
    </dgm:pt>
    <dgm:pt modelId="{FC02F06D-5313-4299-885B-0FDE83204E7D}">
      <dgm:prSet phldrT="[Texte]"/>
      <dgm:spPr>
        <a:solidFill>
          <a:srgbClr val="00A6A2"/>
        </a:solidFill>
      </dgm:spPr>
      <dgm:t>
        <a:bodyPr/>
        <a:lstStyle/>
        <a:p>
          <a:pPr>
            <a:lnSpc>
              <a:spcPct val="100000"/>
            </a:lnSpc>
            <a:spcAft>
              <a:spcPts val="0"/>
            </a:spcAft>
          </a:pPr>
          <a:r>
            <a:rPr lang="fr-FR" dirty="0"/>
            <a:t>Partenariat</a:t>
          </a:r>
        </a:p>
        <a:p>
          <a:pPr>
            <a:lnSpc>
              <a:spcPct val="100000"/>
            </a:lnSpc>
            <a:spcAft>
              <a:spcPts val="0"/>
            </a:spcAft>
          </a:pPr>
          <a:r>
            <a:rPr lang="fr-FR"/>
            <a:t>économique, associatif…</a:t>
          </a:r>
          <a:endParaRPr lang="fr-FR" dirty="0"/>
        </a:p>
      </dgm:t>
    </dgm:pt>
    <dgm:pt modelId="{F5684654-49A6-4249-8ACE-6C9E1800B52C}" type="parTrans" cxnId="{BD7BFFC7-5073-4E1D-8D81-F2C80E465CBC}">
      <dgm:prSet/>
      <dgm:spPr/>
      <dgm:t>
        <a:bodyPr/>
        <a:lstStyle/>
        <a:p>
          <a:endParaRPr lang="fr-FR"/>
        </a:p>
      </dgm:t>
    </dgm:pt>
    <dgm:pt modelId="{DB682D01-9196-4387-8C18-9CA2482E697B}" type="sibTrans" cxnId="{BD7BFFC7-5073-4E1D-8D81-F2C80E465CBC}">
      <dgm:prSet/>
      <dgm:spPr>
        <a:solidFill>
          <a:srgbClr val="00A6A2"/>
        </a:solidFill>
      </dgm:spPr>
      <dgm:t>
        <a:bodyPr/>
        <a:lstStyle/>
        <a:p>
          <a:endParaRPr lang="fr-FR"/>
        </a:p>
      </dgm:t>
    </dgm:pt>
    <dgm:pt modelId="{D285EED0-8476-44D4-9DB6-51F8D4994279}">
      <dgm:prSet phldrT="[Texte]"/>
      <dgm:spPr>
        <a:solidFill>
          <a:srgbClr val="00A6A2"/>
        </a:solidFill>
      </dgm:spPr>
      <dgm:t>
        <a:bodyPr/>
        <a:lstStyle/>
        <a:p>
          <a:endParaRPr lang="fr-FR"/>
        </a:p>
      </dgm:t>
    </dgm:pt>
    <dgm:pt modelId="{65E25D24-114E-4B3C-AAE4-925E0EF7C257}" type="parTrans" cxnId="{34EBA692-2B71-4B88-AA30-637F3286714F}">
      <dgm:prSet/>
      <dgm:spPr/>
      <dgm:t>
        <a:bodyPr/>
        <a:lstStyle/>
        <a:p>
          <a:endParaRPr lang="fr-FR"/>
        </a:p>
      </dgm:t>
    </dgm:pt>
    <dgm:pt modelId="{F168C914-4251-4DE7-907C-BCB3DE43DE79}" type="sibTrans" cxnId="{34EBA692-2B71-4B88-AA30-637F3286714F}">
      <dgm:prSet/>
      <dgm:spPr/>
      <dgm:t>
        <a:bodyPr/>
        <a:lstStyle/>
        <a:p>
          <a:endParaRPr lang="fr-FR"/>
        </a:p>
      </dgm:t>
    </dgm:pt>
    <dgm:pt modelId="{284E3E9D-BFB7-449A-A61E-017DFC9D6422}" type="pres">
      <dgm:prSet presAssocID="{0837ABAA-247F-4F03-B0EF-C1D69E372796}" presName="composite" presStyleCnt="0">
        <dgm:presLayoutVars>
          <dgm:chMax val="3"/>
          <dgm:animLvl val="lvl"/>
          <dgm:resizeHandles val="exact"/>
        </dgm:presLayoutVars>
      </dgm:prSet>
      <dgm:spPr/>
    </dgm:pt>
    <dgm:pt modelId="{0BAD8193-9BB9-45CF-A5FE-CE82C1795328}" type="pres">
      <dgm:prSet presAssocID="{24C23C69-4937-4AAA-B841-E7D70D18FC53}" presName="gear1" presStyleLbl="node1" presStyleIdx="0" presStyleCnt="3" custScaleX="87433" custScaleY="82186" custLinFactNeighborX="6993" custLinFactNeighborY="-17865">
        <dgm:presLayoutVars>
          <dgm:chMax val="1"/>
          <dgm:bulletEnabled val="1"/>
        </dgm:presLayoutVars>
      </dgm:prSet>
      <dgm:spPr/>
    </dgm:pt>
    <dgm:pt modelId="{75806F26-1B45-4BF3-806F-6FA91354B415}" type="pres">
      <dgm:prSet presAssocID="{24C23C69-4937-4AAA-B841-E7D70D18FC53}" presName="gear1srcNode" presStyleLbl="node1" presStyleIdx="0" presStyleCnt="3"/>
      <dgm:spPr/>
    </dgm:pt>
    <dgm:pt modelId="{794CEC2B-0AB8-4D02-A1DA-CB31F5C8B062}" type="pres">
      <dgm:prSet presAssocID="{24C23C69-4937-4AAA-B841-E7D70D18FC53}" presName="gear1dstNode" presStyleLbl="node1" presStyleIdx="0" presStyleCnt="3"/>
      <dgm:spPr/>
    </dgm:pt>
    <dgm:pt modelId="{A5ED4B8E-FC95-4521-9966-6DA0540D83A0}" type="pres">
      <dgm:prSet presAssocID="{96D95506-D767-444E-ACE8-0098C8338B34}" presName="gear2" presStyleLbl="node1" presStyleIdx="1" presStyleCnt="3" custScaleX="152580" custScaleY="131855" custLinFactNeighborX="-22657" custLinFactNeighborY="10430">
        <dgm:presLayoutVars>
          <dgm:chMax val="1"/>
          <dgm:bulletEnabled val="1"/>
        </dgm:presLayoutVars>
      </dgm:prSet>
      <dgm:spPr/>
    </dgm:pt>
    <dgm:pt modelId="{D2DEF2AD-3AEF-439E-ABF3-19B893ED27D9}" type="pres">
      <dgm:prSet presAssocID="{96D95506-D767-444E-ACE8-0098C8338B34}" presName="gear2srcNode" presStyleLbl="node1" presStyleIdx="1" presStyleCnt="3"/>
      <dgm:spPr/>
    </dgm:pt>
    <dgm:pt modelId="{75708B3B-8404-4B98-956B-C4BFFC8F4DE1}" type="pres">
      <dgm:prSet presAssocID="{96D95506-D767-444E-ACE8-0098C8338B34}" presName="gear2dstNode" presStyleLbl="node1" presStyleIdx="1" presStyleCnt="3"/>
      <dgm:spPr/>
    </dgm:pt>
    <dgm:pt modelId="{24E8F084-A527-4F05-907C-5B161888FC6E}" type="pres">
      <dgm:prSet presAssocID="{FC02F06D-5313-4299-885B-0FDE83204E7D}" presName="gear3" presStyleLbl="node1" presStyleIdx="2" presStyleCnt="3"/>
      <dgm:spPr/>
    </dgm:pt>
    <dgm:pt modelId="{F20A0FC9-4C8A-4D4A-BFA9-2631C56F9415}" type="pres">
      <dgm:prSet presAssocID="{FC02F06D-5313-4299-885B-0FDE83204E7D}" presName="gear3tx" presStyleLbl="node1" presStyleIdx="2" presStyleCnt="3">
        <dgm:presLayoutVars>
          <dgm:chMax val="1"/>
          <dgm:bulletEnabled val="1"/>
        </dgm:presLayoutVars>
      </dgm:prSet>
      <dgm:spPr/>
    </dgm:pt>
    <dgm:pt modelId="{0FCBC29C-C4E8-48B8-95DD-0A6EF8B3ED4B}" type="pres">
      <dgm:prSet presAssocID="{FC02F06D-5313-4299-885B-0FDE83204E7D}" presName="gear3srcNode" presStyleLbl="node1" presStyleIdx="2" presStyleCnt="3"/>
      <dgm:spPr/>
    </dgm:pt>
    <dgm:pt modelId="{3D5BDAA9-AA86-4322-91C4-F7A12A5DA1DA}" type="pres">
      <dgm:prSet presAssocID="{FC02F06D-5313-4299-885B-0FDE83204E7D}" presName="gear3dstNode" presStyleLbl="node1" presStyleIdx="2" presStyleCnt="3"/>
      <dgm:spPr/>
    </dgm:pt>
    <dgm:pt modelId="{B4DB413F-30A2-4211-8DE2-7724CEA7A8DB}" type="pres">
      <dgm:prSet presAssocID="{66510127-ACAA-4FBA-9912-CDE45EF140AB}" presName="connector1" presStyleLbl="sibTrans2D1" presStyleIdx="0" presStyleCnt="3" custAng="521712" custScaleX="89132" custScaleY="84010" custLinFactNeighborX="2044" custLinFactNeighborY="-20533"/>
      <dgm:spPr/>
    </dgm:pt>
    <dgm:pt modelId="{61CAAFD5-0CB6-4192-A8D9-271DF421C2A2}" type="pres">
      <dgm:prSet presAssocID="{616CC17F-A843-43C4-AE8B-45C759DB1DA2}" presName="connector2" presStyleLbl="sibTrans2D1" presStyleIdx="1" presStyleCnt="3" custLinFactNeighborX="-37304" custLinFactNeighborY="5808"/>
      <dgm:spPr/>
    </dgm:pt>
    <dgm:pt modelId="{9A4BF22C-DAF1-47D8-95D3-0E3B1DB89D22}" type="pres">
      <dgm:prSet presAssocID="{DB682D01-9196-4387-8C18-9CA2482E697B}" presName="connector3" presStyleLbl="sibTrans2D1" presStyleIdx="2" presStyleCnt="3"/>
      <dgm:spPr/>
    </dgm:pt>
  </dgm:ptLst>
  <dgm:cxnLst>
    <dgm:cxn modelId="{6EC2C607-A294-4B01-B68B-7AAED3D627CC}" type="presOf" srcId="{66510127-ACAA-4FBA-9912-CDE45EF140AB}" destId="{B4DB413F-30A2-4211-8DE2-7724CEA7A8DB}" srcOrd="0" destOrd="0" presId="urn:microsoft.com/office/officeart/2005/8/layout/gear1"/>
    <dgm:cxn modelId="{AE28A023-DCCB-4AA8-9BB9-78E28B8F13D4}" type="presOf" srcId="{FC02F06D-5313-4299-885B-0FDE83204E7D}" destId="{3D5BDAA9-AA86-4322-91C4-F7A12A5DA1DA}" srcOrd="3" destOrd="0" presId="urn:microsoft.com/office/officeart/2005/8/layout/gear1"/>
    <dgm:cxn modelId="{34F3513E-13AF-4183-BC23-715675309671}" type="presOf" srcId="{616CC17F-A843-43C4-AE8B-45C759DB1DA2}" destId="{61CAAFD5-0CB6-4192-A8D9-271DF421C2A2}" srcOrd="0" destOrd="0" presId="urn:microsoft.com/office/officeart/2005/8/layout/gear1"/>
    <dgm:cxn modelId="{46400448-FD6C-4B08-AC69-93CD3D32C414}" type="presOf" srcId="{24C23C69-4937-4AAA-B841-E7D70D18FC53}" destId="{75806F26-1B45-4BF3-806F-6FA91354B415}" srcOrd="1" destOrd="0" presId="urn:microsoft.com/office/officeart/2005/8/layout/gear1"/>
    <dgm:cxn modelId="{2E04D672-6B12-46CE-B8CD-1ADC5453A2E9}" type="presOf" srcId="{0837ABAA-247F-4F03-B0EF-C1D69E372796}" destId="{284E3E9D-BFB7-449A-A61E-017DFC9D6422}" srcOrd="0" destOrd="0" presId="urn:microsoft.com/office/officeart/2005/8/layout/gear1"/>
    <dgm:cxn modelId="{8030C776-BB00-45C2-BCD8-C21D2FB63A1C}" type="presOf" srcId="{24C23C69-4937-4AAA-B841-E7D70D18FC53}" destId="{0BAD8193-9BB9-45CF-A5FE-CE82C1795328}" srcOrd="0" destOrd="0" presId="urn:microsoft.com/office/officeart/2005/8/layout/gear1"/>
    <dgm:cxn modelId="{5C92D783-9D13-4CE0-A383-38D8D55EE41A}" srcId="{0837ABAA-247F-4F03-B0EF-C1D69E372796}" destId="{24C23C69-4937-4AAA-B841-E7D70D18FC53}" srcOrd="0" destOrd="0" parTransId="{AACEF821-0DC8-48D2-BA77-66C273CE2A15}" sibTransId="{66510127-ACAA-4FBA-9912-CDE45EF140AB}"/>
    <dgm:cxn modelId="{E530C587-F3A6-4658-9BC6-CFFC33943B04}" srcId="{0837ABAA-247F-4F03-B0EF-C1D69E372796}" destId="{96D95506-D767-444E-ACE8-0098C8338B34}" srcOrd="1" destOrd="0" parTransId="{EE433BDF-FD53-4B43-ACEC-DD4B5A001F4B}" sibTransId="{616CC17F-A843-43C4-AE8B-45C759DB1DA2}"/>
    <dgm:cxn modelId="{34EBA692-2B71-4B88-AA30-637F3286714F}" srcId="{0837ABAA-247F-4F03-B0EF-C1D69E372796}" destId="{D285EED0-8476-44D4-9DB6-51F8D4994279}" srcOrd="3" destOrd="0" parTransId="{65E25D24-114E-4B3C-AAE4-925E0EF7C257}" sibTransId="{F168C914-4251-4DE7-907C-BCB3DE43DE79}"/>
    <dgm:cxn modelId="{B883AD93-B79A-4BC4-A768-5E570CDCD971}" type="presOf" srcId="{DB682D01-9196-4387-8C18-9CA2482E697B}" destId="{9A4BF22C-DAF1-47D8-95D3-0E3B1DB89D22}" srcOrd="0" destOrd="0" presId="urn:microsoft.com/office/officeart/2005/8/layout/gear1"/>
    <dgm:cxn modelId="{FA49179D-C9E9-4145-9F37-A5E0ACA65FB1}" type="presOf" srcId="{96D95506-D767-444E-ACE8-0098C8338B34}" destId="{D2DEF2AD-3AEF-439E-ABF3-19B893ED27D9}" srcOrd="1" destOrd="0" presId="urn:microsoft.com/office/officeart/2005/8/layout/gear1"/>
    <dgm:cxn modelId="{2BC7909F-C915-4479-A2C0-F3E68D0B7873}" type="presOf" srcId="{FC02F06D-5313-4299-885B-0FDE83204E7D}" destId="{F20A0FC9-4C8A-4D4A-BFA9-2631C56F9415}" srcOrd="1" destOrd="0" presId="urn:microsoft.com/office/officeart/2005/8/layout/gear1"/>
    <dgm:cxn modelId="{DF5034B9-DCEE-4192-AC38-4A6934A486CD}" type="presOf" srcId="{FC02F06D-5313-4299-885B-0FDE83204E7D}" destId="{0FCBC29C-C4E8-48B8-95DD-0A6EF8B3ED4B}" srcOrd="2" destOrd="0" presId="urn:microsoft.com/office/officeart/2005/8/layout/gear1"/>
    <dgm:cxn modelId="{200840BA-CD3F-4D49-A166-03802BD4805A}" type="presOf" srcId="{96D95506-D767-444E-ACE8-0098C8338B34}" destId="{75708B3B-8404-4B98-956B-C4BFFC8F4DE1}" srcOrd="2" destOrd="0" presId="urn:microsoft.com/office/officeart/2005/8/layout/gear1"/>
    <dgm:cxn modelId="{BD7BFFC7-5073-4E1D-8D81-F2C80E465CBC}" srcId="{0837ABAA-247F-4F03-B0EF-C1D69E372796}" destId="{FC02F06D-5313-4299-885B-0FDE83204E7D}" srcOrd="2" destOrd="0" parTransId="{F5684654-49A6-4249-8ACE-6C9E1800B52C}" sibTransId="{DB682D01-9196-4387-8C18-9CA2482E697B}"/>
    <dgm:cxn modelId="{4D04ABD9-3DC5-410F-A191-E6E93CD814BA}" type="presOf" srcId="{96D95506-D767-444E-ACE8-0098C8338B34}" destId="{A5ED4B8E-FC95-4521-9966-6DA0540D83A0}" srcOrd="0" destOrd="0" presId="urn:microsoft.com/office/officeart/2005/8/layout/gear1"/>
    <dgm:cxn modelId="{AF1FC2E2-D249-4CFA-B717-2C319C8554E0}" type="presOf" srcId="{24C23C69-4937-4AAA-B841-E7D70D18FC53}" destId="{794CEC2B-0AB8-4D02-A1DA-CB31F5C8B062}" srcOrd="2" destOrd="0" presId="urn:microsoft.com/office/officeart/2005/8/layout/gear1"/>
    <dgm:cxn modelId="{13ED80EE-8F7C-48A5-A90F-B2E92FCD8938}" type="presOf" srcId="{FC02F06D-5313-4299-885B-0FDE83204E7D}" destId="{24E8F084-A527-4F05-907C-5B161888FC6E}" srcOrd="0" destOrd="0" presId="urn:microsoft.com/office/officeart/2005/8/layout/gear1"/>
    <dgm:cxn modelId="{45B77C6F-026A-49EC-82CA-588728E1DFF8}" type="presParOf" srcId="{284E3E9D-BFB7-449A-A61E-017DFC9D6422}" destId="{0BAD8193-9BB9-45CF-A5FE-CE82C1795328}" srcOrd="0" destOrd="0" presId="urn:microsoft.com/office/officeart/2005/8/layout/gear1"/>
    <dgm:cxn modelId="{A2365E86-C132-4FC1-BE3F-554F64BB27EA}" type="presParOf" srcId="{284E3E9D-BFB7-449A-A61E-017DFC9D6422}" destId="{75806F26-1B45-4BF3-806F-6FA91354B415}" srcOrd="1" destOrd="0" presId="urn:microsoft.com/office/officeart/2005/8/layout/gear1"/>
    <dgm:cxn modelId="{03CBA410-2177-41F5-A85B-B733A77C465B}" type="presParOf" srcId="{284E3E9D-BFB7-449A-A61E-017DFC9D6422}" destId="{794CEC2B-0AB8-4D02-A1DA-CB31F5C8B062}" srcOrd="2" destOrd="0" presId="urn:microsoft.com/office/officeart/2005/8/layout/gear1"/>
    <dgm:cxn modelId="{99476C39-17B2-4A76-9CD0-0844EE5F32E0}" type="presParOf" srcId="{284E3E9D-BFB7-449A-A61E-017DFC9D6422}" destId="{A5ED4B8E-FC95-4521-9966-6DA0540D83A0}" srcOrd="3" destOrd="0" presId="urn:microsoft.com/office/officeart/2005/8/layout/gear1"/>
    <dgm:cxn modelId="{AF04A6F0-ADC9-4BBD-820C-245ADCFD3692}" type="presParOf" srcId="{284E3E9D-BFB7-449A-A61E-017DFC9D6422}" destId="{D2DEF2AD-3AEF-439E-ABF3-19B893ED27D9}" srcOrd="4" destOrd="0" presId="urn:microsoft.com/office/officeart/2005/8/layout/gear1"/>
    <dgm:cxn modelId="{869CDEBA-5BE9-44B9-8AC3-66F8E4C9CF80}" type="presParOf" srcId="{284E3E9D-BFB7-449A-A61E-017DFC9D6422}" destId="{75708B3B-8404-4B98-956B-C4BFFC8F4DE1}" srcOrd="5" destOrd="0" presId="urn:microsoft.com/office/officeart/2005/8/layout/gear1"/>
    <dgm:cxn modelId="{4B089502-0F34-46DC-BB5A-DC01B88C9F7A}" type="presParOf" srcId="{284E3E9D-BFB7-449A-A61E-017DFC9D6422}" destId="{24E8F084-A527-4F05-907C-5B161888FC6E}" srcOrd="6" destOrd="0" presId="urn:microsoft.com/office/officeart/2005/8/layout/gear1"/>
    <dgm:cxn modelId="{136ADD3C-2A22-42F8-B944-FAE0F2442668}" type="presParOf" srcId="{284E3E9D-BFB7-449A-A61E-017DFC9D6422}" destId="{F20A0FC9-4C8A-4D4A-BFA9-2631C56F9415}" srcOrd="7" destOrd="0" presId="urn:microsoft.com/office/officeart/2005/8/layout/gear1"/>
    <dgm:cxn modelId="{031B7342-4EB2-48BC-A458-784FF59A5148}" type="presParOf" srcId="{284E3E9D-BFB7-449A-A61E-017DFC9D6422}" destId="{0FCBC29C-C4E8-48B8-95DD-0A6EF8B3ED4B}" srcOrd="8" destOrd="0" presId="urn:microsoft.com/office/officeart/2005/8/layout/gear1"/>
    <dgm:cxn modelId="{7D9A10FC-6870-4D00-A56A-F8B68D40D9E9}" type="presParOf" srcId="{284E3E9D-BFB7-449A-A61E-017DFC9D6422}" destId="{3D5BDAA9-AA86-4322-91C4-F7A12A5DA1DA}" srcOrd="9" destOrd="0" presId="urn:microsoft.com/office/officeart/2005/8/layout/gear1"/>
    <dgm:cxn modelId="{D599A3D9-CA71-4DBE-AB9E-013A05C64AF3}" type="presParOf" srcId="{284E3E9D-BFB7-449A-A61E-017DFC9D6422}" destId="{B4DB413F-30A2-4211-8DE2-7724CEA7A8DB}" srcOrd="10" destOrd="0" presId="urn:microsoft.com/office/officeart/2005/8/layout/gear1"/>
    <dgm:cxn modelId="{4A977A79-2A63-4DEB-9D18-16DA9C9AF270}" type="presParOf" srcId="{284E3E9D-BFB7-449A-A61E-017DFC9D6422}" destId="{61CAAFD5-0CB6-4192-A8D9-271DF421C2A2}" srcOrd="11" destOrd="0" presId="urn:microsoft.com/office/officeart/2005/8/layout/gear1"/>
    <dgm:cxn modelId="{60C61401-84D9-4281-9650-9C5FF5F1A4DF}" type="presParOf" srcId="{284E3E9D-BFB7-449A-A61E-017DFC9D6422}" destId="{9A4BF22C-DAF1-47D8-95D3-0E3B1DB89D2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C05403-B8B2-45B8-AF6B-0EFA28618564}" type="doc">
      <dgm:prSet loTypeId="urn:microsoft.com/office/officeart/2005/8/layout/arrow2" loCatId="process" qsTypeId="urn:microsoft.com/office/officeart/2005/8/quickstyle/simple1" qsCatId="simple" csTypeId="urn:microsoft.com/office/officeart/2005/8/colors/accent1_2" csCatId="accent1" phldr="1"/>
      <dgm:spPr/>
    </dgm:pt>
    <dgm:pt modelId="{247BE7EF-8056-447A-B6FB-6DCAE6151735}">
      <dgm:prSet phldrT="[Texte]" custT="1"/>
      <dgm:spPr/>
      <dgm:t>
        <a:bodyPr/>
        <a:lstStyle/>
        <a:p>
          <a:pPr algn="ctr"/>
          <a:r>
            <a:rPr lang="fr-FR" sz="2000" b="1" i="0" dirty="0">
              <a:solidFill>
                <a:srgbClr val="00A6A2"/>
              </a:solidFill>
              <a:latin typeface="+mn-lt"/>
            </a:rPr>
            <a:t>Fédérer l’ensemble des  forces volontaires et pertinentes autour des structures et infrastructures</a:t>
          </a:r>
        </a:p>
        <a:p>
          <a:pPr algn="ctr"/>
          <a:endParaRPr lang="fr-FR" sz="2400" b="1" i="0" dirty="0">
            <a:solidFill>
              <a:srgbClr val="00A6A2"/>
            </a:solidFill>
            <a:latin typeface="+mn-lt"/>
          </a:endParaRPr>
        </a:p>
        <a:p>
          <a:pPr algn="ctr"/>
          <a:endParaRPr lang="fr-FR" sz="2400" i="0" dirty="0">
            <a:latin typeface="+mn-lt"/>
          </a:endParaRPr>
        </a:p>
        <a:p>
          <a:pPr algn="ctr"/>
          <a:endParaRPr lang="fr-FR" sz="2400" i="0" u="sng" dirty="0">
            <a:latin typeface="+mn-lt"/>
          </a:endParaRPr>
        </a:p>
      </dgm:t>
    </dgm:pt>
    <dgm:pt modelId="{4DEBADD5-A013-48A1-B361-42C2318F09C4}" type="parTrans" cxnId="{EB57CF51-27BD-4089-A473-E2D21C42B9CC}">
      <dgm:prSet/>
      <dgm:spPr/>
      <dgm:t>
        <a:bodyPr/>
        <a:lstStyle/>
        <a:p>
          <a:pPr algn="ctr"/>
          <a:endParaRPr lang="fr-FR" i="0"/>
        </a:p>
      </dgm:t>
    </dgm:pt>
    <dgm:pt modelId="{5466C342-0559-46E7-9629-F2813082C63B}" type="sibTrans" cxnId="{EB57CF51-27BD-4089-A473-E2D21C42B9CC}">
      <dgm:prSet/>
      <dgm:spPr/>
      <dgm:t>
        <a:bodyPr/>
        <a:lstStyle/>
        <a:p>
          <a:pPr algn="ctr"/>
          <a:endParaRPr lang="fr-FR" i="0"/>
        </a:p>
      </dgm:t>
    </dgm:pt>
    <dgm:pt modelId="{D40677F2-AAB7-49CD-A139-BB429AA47E46}">
      <dgm:prSet phldrT="[Texte]" custT="1"/>
      <dgm:spPr/>
      <dgm:t>
        <a:bodyPr/>
        <a:lstStyle/>
        <a:p>
          <a:pPr algn="ctr"/>
          <a:endParaRPr lang="fr-FR" sz="2700" i="0" dirty="0"/>
        </a:p>
        <a:p>
          <a:pPr algn="ctr"/>
          <a:r>
            <a:rPr lang="fr-FR" sz="2000" b="1" i="0" dirty="0">
              <a:solidFill>
                <a:srgbClr val="00A6A2"/>
              </a:solidFill>
            </a:rPr>
            <a:t>Développer le maillage national et international dans une démarche concertée</a:t>
          </a:r>
        </a:p>
        <a:p>
          <a:pPr algn="ctr"/>
          <a:endParaRPr lang="fr-FR" sz="2700" i="0" dirty="0"/>
        </a:p>
      </dgm:t>
    </dgm:pt>
    <dgm:pt modelId="{C99F51B2-87E7-44C3-B547-EC27E65EB59D}" type="parTrans" cxnId="{38584CAA-6785-419C-AE0D-82E55F92B1B6}">
      <dgm:prSet/>
      <dgm:spPr/>
      <dgm:t>
        <a:bodyPr/>
        <a:lstStyle/>
        <a:p>
          <a:pPr algn="ctr"/>
          <a:endParaRPr lang="fr-FR" i="0"/>
        </a:p>
      </dgm:t>
    </dgm:pt>
    <dgm:pt modelId="{9CEE67D2-8AF5-4FC5-A9A5-0A1A7A6E256B}" type="sibTrans" cxnId="{38584CAA-6785-419C-AE0D-82E55F92B1B6}">
      <dgm:prSet/>
      <dgm:spPr/>
      <dgm:t>
        <a:bodyPr/>
        <a:lstStyle/>
        <a:p>
          <a:pPr algn="ctr"/>
          <a:endParaRPr lang="fr-FR" i="0"/>
        </a:p>
      </dgm:t>
    </dgm:pt>
    <dgm:pt modelId="{500E85C8-105F-4A00-8E26-511B4E786177}">
      <dgm:prSet phldrT="[Texte]" custT="1"/>
      <dgm:spPr/>
      <dgm:t>
        <a:bodyPr/>
        <a:lstStyle/>
        <a:p>
          <a:pPr algn="ctr"/>
          <a:endParaRPr lang="fr-FR" sz="1800" b="1" i="0" dirty="0"/>
        </a:p>
        <a:p>
          <a:pPr algn="ctr"/>
          <a:endParaRPr lang="fr-FR" sz="2400" b="1" i="0" dirty="0">
            <a:solidFill>
              <a:srgbClr val="00A6A2"/>
            </a:solidFill>
          </a:endParaRPr>
        </a:p>
        <a:p>
          <a:pPr algn="ctr"/>
          <a:r>
            <a:rPr lang="fr-FR" sz="2000" b="1" i="0" dirty="0">
              <a:solidFill>
                <a:srgbClr val="00A6A2"/>
              </a:solidFill>
            </a:rPr>
            <a:t>Créer des formations spécifiques et attractives</a:t>
          </a:r>
        </a:p>
      </dgm:t>
    </dgm:pt>
    <dgm:pt modelId="{956F1B1F-7826-4D2C-9907-F2B099082F27}" type="parTrans" cxnId="{B1C0A281-A5C8-4414-9C98-3D8241A44DBF}">
      <dgm:prSet/>
      <dgm:spPr/>
      <dgm:t>
        <a:bodyPr/>
        <a:lstStyle/>
        <a:p>
          <a:pPr algn="ctr"/>
          <a:endParaRPr lang="fr-FR" i="0"/>
        </a:p>
      </dgm:t>
    </dgm:pt>
    <dgm:pt modelId="{FD908B40-4E8D-4EE7-8AF4-438872268858}" type="sibTrans" cxnId="{B1C0A281-A5C8-4414-9C98-3D8241A44DBF}">
      <dgm:prSet/>
      <dgm:spPr/>
      <dgm:t>
        <a:bodyPr/>
        <a:lstStyle/>
        <a:p>
          <a:pPr algn="ctr"/>
          <a:endParaRPr lang="fr-FR" i="0"/>
        </a:p>
      </dgm:t>
    </dgm:pt>
    <dgm:pt modelId="{4F613392-D945-4B8E-B6D7-759CD90A8DA3}" type="pres">
      <dgm:prSet presAssocID="{7CC05403-B8B2-45B8-AF6B-0EFA28618564}" presName="arrowDiagram" presStyleCnt="0">
        <dgm:presLayoutVars>
          <dgm:chMax val="5"/>
          <dgm:dir/>
          <dgm:resizeHandles val="exact"/>
        </dgm:presLayoutVars>
      </dgm:prSet>
      <dgm:spPr/>
    </dgm:pt>
    <dgm:pt modelId="{643B8BDB-E613-4168-9D88-5DB7A3F0FCC8}" type="pres">
      <dgm:prSet presAssocID="{7CC05403-B8B2-45B8-AF6B-0EFA28618564}" presName="arrow" presStyleLbl="bgShp" presStyleIdx="0" presStyleCnt="1" custScaleX="114136" custLinFactNeighborX="-3702" custLinFactNeighborY="-10828"/>
      <dgm:spPr>
        <a:solidFill>
          <a:srgbClr val="00A6A2"/>
        </a:solidFill>
      </dgm:spPr>
    </dgm:pt>
    <dgm:pt modelId="{0C8CCB4B-D55A-4E9C-899B-22B1532C4A6C}" type="pres">
      <dgm:prSet presAssocID="{7CC05403-B8B2-45B8-AF6B-0EFA28618564}" presName="arrowDiagram3" presStyleCnt="0"/>
      <dgm:spPr/>
    </dgm:pt>
    <dgm:pt modelId="{F3A3BF66-35DC-4010-870A-23E2CB3DDC31}" type="pres">
      <dgm:prSet presAssocID="{247BE7EF-8056-447A-B6FB-6DCAE6151735}" presName="bullet3a" presStyleLbl="node1" presStyleIdx="0" presStyleCnt="3" custLinFactY="-4115" custLinFactNeighborX="-42592" custLinFactNeighborY="-100000"/>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0800000" scaled="1"/>
          <a:tileRect/>
        </a:gradFill>
      </dgm:spPr>
    </dgm:pt>
    <dgm:pt modelId="{5FEC149E-A0DF-48B0-9285-D3BB236817A1}" type="pres">
      <dgm:prSet presAssocID="{247BE7EF-8056-447A-B6FB-6DCAE6151735}" presName="textBox3a" presStyleLbl="revTx" presStyleIdx="0" presStyleCnt="3" custScaleX="119854" custLinFactNeighborX="-12924" custLinFactNeighborY="-2763">
        <dgm:presLayoutVars>
          <dgm:bulletEnabled val="1"/>
        </dgm:presLayoutVars>
      </dgm:prSet>
      <dgm:spPr/>
    </dgm:pt>
    <dgm:pt modelId="{125CCF06-7AA4-4D7F-BDEB-A14A41F51A64}" type="pres">
      <dgm:prSet presAssocID="{D40677F2-AAB7-49CD-A139-BB429AA47E46}" presName="bullet3b" presStyleLbl="node1" presStyleIdx="1" presStyleCnt="3" custLinFactX="76562" custLinFactNeighborX="100000" custLinFactNeighborY="-91628"/>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dgm:spPr>
    </dgm:pt>
    <dgm:pt modelId="{E3E029B8-F576-401A-9675-A356F940E2EC}" type="pres">
      <dgm:prSet presAssocID="{D40677F2-AAB7-49CD-A139-BB429AA47E46}" presName="textBox3b" presStyleLbl="revTx" presStyleIdx="1" presStyleCnt="3" custLinFactNeighborX="3327" custLinFactNeighborY="-10864">
        <dgm:presLayoutVars>
          <dgm:bulletEnabled val="1"/>
        </dgm:presLayoutVars>
      </dgm:prSet>
      <dgm:spPr/>
    </dgm:pt>
    <dgm:pt modelId="{8CABB25D-88A8-4357-A21F-F8CAD49DF5AD}" type="pres">
      <dgm:prSet presAssocID="{500E85C8-105F-4A00-8E26-511B4E786177}" presName="bullet3c" presStyleLbl="node1" presStyleIdx="2" presStyleCnt="3" custLinFactX="100000" custLinFactNeighborX="112015" custLinFactNeighborY="-54897"/>
      <dgm:spPr>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r="100000" b="100000"/>
          </a:path>
          <a:tileRect l="-100000" t="-100000"/>
        </a:gradFill>
      </dgm:spPr>
    </dgm:pt>
    <dgm:pt modelId="{4D4771EC-12A7-4654-A20A-9297C2FF3ED5}" type="pres">
      <dgm:prSet presAssocID="{500E85C8-105F-4A00-8E26-511B4E786177}" presName="textBox3c" presStyleLbl="revTx" presStyleIdx="2" presStyleCnt="3" custScaleY="86178" custLinFactNeighborX="-2080" custLinFactNeighborY="-14478">
        <dgm:presLayoutVars>
          <dgm:bulletEnabled val="1"/>
        </dgm:presLayoutVars>
      </dgm:prSet>
      <dgm:spPr/>
    </dgm:pt>
  </dgm:ptLst>
  <dgm:cxnLst>
    <dgm:cxn modelId="{0A1A862C-95EC-4CBD-A2FB-F5D93CCD354E}" type="presOf" srcId="{D40677F2-AAB7-49CD-A139-BB429AA47E46}" destId="{E3E029B8-F576-401A-9675-A356F940E2EC}" srcOrd="0" destOrd="0" presId="urn:microsoft.com/office/officeart/2005/8/layout/arrow2"/>
    <dgm:cxn modelId="{EB57CF51-27BD-4089-A473-E2D21C42B9CC}" srcId="{7CC05403-B8B2-45B8-AF6B-0EFA28618564}" destId="{247BE7EF-8056-447A-B6FB-6DCAE6151735}" srcOrd="0" destOrd="0" parTransId="{4DEBADD5-A013-48A1-B361-42C2318F09C4}" sibTransId="{5466C342-0559-46E7-9629-F2813082C63B}"/>
    <dgm:cxn modelId="{B1C0A281-A5C8-4414-9C98-3D8241A44DBF}" srcId="{7CC05403-B8B2-45B8-AF6B-0EFA28618564}" destId="{500E85C8-105F-4A00-8E26-511B4E786177}" srcOrd="2" destOrd="0" parTransId="{956F1B1F-7826-4D2C-9907-F2B099082F27}" sibTransId="{FD908B40-4E8D-4EE7-8AF4-438872268858}"/>
    <dgm:cxn modelId="{4828918C-9773-4468-9943-79CFB3A23230}" type="presOf" srcId="{247BE7EF-8056-447A-B6FB-6DCAE6151735}" destId="{5FEC149E-A0DF-48B0-9285-D3BB236817A1}" srcOrd="0" destOrd="0" presId="urn:microsoft.com/office/officeart/2005/8/layout/arrow2"/>
    <dgm:cxn modelId="{38584CAA-6785-419C-AE0D-82E55F92B1B6}" srcId="{7CC05403-B8B2-45B8-AF6B-0EFA28618564}" destId="{D40677F2-AAB7-49CD-A139-BB429AA47E46}" srcOrd="1" destOrd="0" parTransId="{C99F51B2-87E7-44C3-B547-EC27E65EB59D}" sibTransId="{9CEE67D2-8AF5-4FC5-A9A5-0A1A7A6E256B}"/>
    <dgm:cxn modelId="{253ED0DA-6C57-4796-A0E0-B60F2EAF0C17}" type="presOf" srcId="{7CC05403-B8B2-45B8-AF6B-0EFA28618564}" destId="{4F613392-D945-4B8E-B6D7-759CD90A8DA3}" srcOrd="0" destOrd="0" presId="urn:microsoft.com/office/officeart/2005/8/layout/arrow2"/>
    <dgm:cxn modelId="{0C06EFDF-6018-416F-844E-9982430DF426}" type="presOf" srcId="{500E85C8-105F-4A00-8E26-511B4E786177}" destId="{4D4771EC-12A7-4654-A20A-9297C2FF3ED5}" srcOrd="0" destOrd="0" presId="urn:microsoft.com/office/officeart/2005/8/layout/arrow2"/>
    <dgm:cxn modelId="{9D6AB634-E9E4-482A-A15F-DB945F9AE317}" type="presParOf" srcId="{4F613392-D945-4B8E-B6D7-759CD90A8DA3}" destId="{643B8BDB-E613-4168-9D88-5DB7A3F0FCC8}" srcOrd="0" destOrd="0" presId="urn:microsoft.com/office/officeart/2005/8/layout/arrow2"/>
    <dgm:cxn modelId="{3AB97FA7-4BC5-42AD-AA1B-CA79BAEDE8D5}" type="presParOf" srcId="{4F613392-D945-4B8E-B6D7-759CD90A8DA3}" destId="{0C8CCB4B-D55A-4E9C-899B-22B1532C4A6C}" srcOrd="1" destOrd="0" presId="urn:microsoft.com/office/officeart/2005/8/layout/arrow2"/>
    <dgm:cxn modelId="{01DBC251-6AC9-4F58-A632-FE07BE6A7E06}" type="presParOf" srcId="{0C8CCB4B-D55A-4E9C-899B-22B1532C4A6C}" destId="{F3A3BF66-35DC-4010-870A-23E2CB3DDC31}" srcOrd="0" destOrd="0" presId="urn:microsoft.com/office/officeart/2005/8/layout/arrow2"/>
    <dgm:cxn modelId="{5347369D-D1A8-4EB1-89EC-142D3655F6AF}" type="presParOf" srcId="{0C8CCB4B-D55A-4E9C-899B-22B1532C4A6C}" destId="{5FEC149E-A0DF-48B0-9285-D3BB236817A1}" srcOrd="1" destOrd="0" presId="urn:microsoft.com/office/officeart/2005/8/layout/arrow2"/>
    <dgm:cxn modelId="{BCF0FA54-BABA-456D-813E-B06E15E6E4CD}" type="presParOf" srcId="{0C8CCB4B-D55A-4E9C-899B-22B1532C4A6C}" destId="{125CCF06-7AA4-4D7F-BDEB-A14A41F51A64}" srcOrd="2" destOrd="0" presId="urn:microsoft.com/office/officeart/2005/8/layout/arrow2"/>
    <dgm:cxn modelId="{3CCD77AF-3499-4478-9C2A-8D0F81FD13E3}" type="presParOf" srcId="{0C8CCB4B-D55A-4E9C-899B-22B1532C4A6C}" destId="{E3E029B8-F576-401A-9675-A356F940E2EC}" srcOrd="3" destOrd="0" presId="urn:microsoft.com/office/officeart/2005/8/layout/arrow2"/>
    <dgm:cxn modelId="{9E6A4A9B-4644-4B0B-AB6A-F222452F23CA}" type="presParOf" srcId="{0C8CCB4B-D55A-4E9C-899B-22B1532C4A6C}" destId="{8CABB25D-88A8-4357-A21F-F8CAD49DF5AD}" srcOrd="4" destOrd="0" presId="urn:microsoft.com/office/officeart/2005/8/layout/arrow2"/>
    <dgm:cxn modelId="{9E5CA5D6-FDF6-46AC-BE5C-E1F9752CF235}" type="presParOf" srcId="{0C8CCB4B-D55A-4E9C-899B-22B1532C4A6C}" destId="{4D4771EC-12A7-4654-A20A-9297C2FF3ED5}"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0266BC4-0B8F-4B63-84D8-DEB1B70C2D35}" type="doc">
      <dgm:prSet loTypeId="urn:microsoft.com/office/officeart/2005/8/layout/gear1" loCatId="cycle" qsTypeId="urn:microsoft.com/office/officeart/2005/8/quickstyle/simple1" qsCatId="simple" csTypeId="urn:microsoft.com/office/officeart/2005/8/colors/accent1_2" csCatId="accent1" phldr="1"/>
      <dgm:spPr/>
    </dgm:pt>
    <dgm:pt modelId="{2362916F-609E-4977-9F1E-D8AA0BDAEB3D}">
      <dgm:prSet phldrT="[Texte]"/>
      <dgm:spPr>
        <a:solidFill>
          <a:schemeClr val="accent6"/>
        </a:solidFill>
      </dgm:spPr>
      <dgm:t>
        <a:bodyPr/>
        <a:lstStyle/>
        <a:p>
          <a:r>
            <a:rPr lang="fr-FR" dirty="0"/>
            <a:t>1. Structurer et fédérer au niveau régional</a:t>
          </a:r>
        </a:p>
      </dgm:t>
    </dgm:pt>
    <dgm:pt modelId="{9D28547B-2C53-4D46-8830-206A0970CA67}" type="parTrans" cxnId="{843C85FB-46AB-44CA-9939-72118DAF2DC1}">
      <dgm:prSet/>
      <dgm:spPr/>
      <dgm:t>
        <a:bodyPr/>
        <a:lstStyle/>
        <a:p>
          <a:endParaRPr lang="fr-FR"/>
        </a:p>
      </dgm:t>
    </dgm:pt>
    <dgm:pt modelId="{20497771-F7C2-4B9E-B779-7EF11A62C157}" type="sibTrans" cxnId="{843C85FB-46AB-44CA-9939-72118DAF2DC1}">
      <dgm:prSet/>
      <dgm:spPr/>
      <dgm:t>
        <a:bodyPr/>
        <a:lstStyle/>
        <a:p>
          <a:endParaRPr lang="fr-FR"/>
        </a:p>
      </dgm:t>
    </dgm:pt>
    <dgm:pt modelId="{D3C34F41-F111-4072-A955-28601DB39CB2}">
      <dgm:prSet phldrT="[Texte]"/>
      <dgm:spPr>
        <a:solidFill>
          <a:schemeClr val="tx2">
            <a:lumMod val="60000"/>
            <a:lumOff val="40000"/>
          </a:schemeClr>
        </a:solidFill>
      </dgm:spPr>
      <dgm:t>
        <a:bodyPr/>
        <a:lstStyle/>
        <a:p>
          <a:r>
            <a:rPr lang="fr-FR" dirty="0"/>
            <a:t>2. Structurer un maillage national et international</a:t>
          </a:r>
        </a:p>
      </dgm:t>
    </dgm:pt>
    <dgm:pt modelId="{53A3BD79-20F4-48F2-AB6F-59AF161F61BC}" type="parTrans" cxnId="{67DA9D8C-00E2-4572-BBED-0E96D5F2A897}">
      <dgm:prSet/>
      <dgm:spPr/>
      <dgm:t>
        <a:bodyPr/>
        <a:lstStyle/>
        <a:p>
          <a:endParaRPr lang="fr-FR"/>
        </a:p>
      </dgm:t>
    </dgm:pt>
    <dgm:pt modelId="{F1D90AF8-D6FD-4FE2-BC28-47A3444FC20E}" type="sibTrans" cxnId="{67DA9D8C-00E2-4572-BBED-0E96D5F2A897}">
      <dgm:prSet/>
      <dgm:spPr/>
      <dgm:t>
        <a:bodyPr/>
        <a:lstStyle/>
        <a:p>
          <a:endParaRPr lang="fr-FR"/>
        </a:p>
      </dgm:t>
    </dgm:pt>
    <dgm:pt modelId="{DEF8A805-717F-483C-A603-4F5304CD5202}">
      <dgm:prSet phldrT="[Texte]"/>
      <dgm:spPr>
        <a:solidFill>
          <a:schemeClr val="accent3">
            <a:lumMod val="75000"/>
          </a:schemeClr>
        </a:solidFill>
      </dgm:spPr>
      <dgm:t>
        <a:bodyPr/>
        <a:lstStyle/>
        <a:p>
          <a:r>
            <a:rPr lang="fr-FR" dirty="0"/>
            <a:t>3. Améliorer les outils de transferts vers l’industrie</a:t>
          </a:r>
        </a:p>
      </dgm:t>
    </dgm:pt>
    <dgm:pt modelId="{285E06E8-6346-4864-9C65-C6FB30BEDF62}" type="parTrans" cxnId="{07442218-7530-417A-BC5C-AA3629ACEDB2}">
      <dgm:prSet/>
      <dgm:spPr/>
      <dgm:t>
        <a:bodyPr/>
        <a:lstStyle/>
        <a:p>
          <a:endParaRPr lang="fr-FR"/>
        </a:p>
      </dgm:t>
    </dgm:pt>
    <dgm:pt modelId="{E62242BC-1A73-40B8-94CE-43A84500DCB9}" type="sibTrans" cxnId="{07442218-7530-417A-BC5C-AA3629ACEDB2}">
      <dgm:prSet/>
      <dgm:spPr/>
      <dgm:t>
        <a:bodyPr/>
        <a:lstStyle/>
        <a:p>
          <a:endParaRPr lang="fr-FR"/>
        </a:p>
      </dgm:t>
    </dgm:pt>
    <dgm:pt modelId="{EA848A86-69EA-4273-87D1-9C4BBC5849E5}" type="pres">
      <dgm:prSet presAssocID="{00266BC4-0B8F-4B63-84D8-DEB1B70C2D35}" presName="composite" presStyleCnt="0">
        <dgm:presLayoutVars>
          <dgm:chMax val="3"/>
          <dgm:animLvl val="lvl"/>
          <dgm:resizeHandles val="exact"/>
        </dgm:presLayoutVars>
      </dgm:prSet>
      <dgm:spPr/>
    </dgm:pt>
    <dgm:pt modelId="{E8C70D43-B9AD-4E74-8305-6A5778159DBF}" type="pres">
      <dgm:prSet presAssocID="{2362916F-609E-4977-9F1E-D8AA0BDAEB3D}" presName="gear1" presStyleLbl="node1" presStyleIdx="0" presStyleCnt="3" custScaleX="84482" custScaleY="84000" custLinFactNeighborY="7724">
        <dgm:presLayoutVars>
          <dgm:chMax val="1"/>
          <dgm:bulletEnabled val="1"/>
        </dgm:presLayoutVars>
      </dgm:prSet>
      <dgm:spPr/>
    </dgm:pt>
    <dgm:pt modelId="{21AE2093-C095-4A2C-926A-6F6FBD25B252}" type="pres">
      <dgm:prSet presAssocID="{2362916F-609E-4977-9F1E-D8AA0BDAEB3D}" presName="gear1srcNode" presStyleLbl="node1" presStyleIdx="0" presStyleCnt="3"/>
      <dgm:spPr/>
    </dgm:pt>
    <dgm:pt modelId="{1072C193-FF4C-4F27-8907-10B3D8C76B23}" type="pres">
      <dgm:prSet presAssocID="{2362916F-609E-4977-9F1E-D8AA0BDAEB3D}" presName="gear1dstNode" presStyleLbl="node1" presStyleIdx="0" presStyleCnt="3"/>
      <dgm:spPr/>
    </dgm:pt>
    <dgm:pt modelId="{D36AB48E-D0C4-4FF8-8CAC-AF20817A1E0C}" type="pres">
      <dgm:prSet presAssocID="{D3C34F41-F111-4072-A955-28601DB39CB2}" presName="gear2" presStyleLbl="node1" presStyleIdx="1" presStyleCnt="3" custScaleX="122343" custScaleY="118173" custLinFactNeighborX="3638" custLinFactNeighborY="4572">
        <dgm:presLayoutVars>
          <dgm:chMax val="1"/>
          <dgm:bulletEnabled val="1"/>
        </dgm:presLayoutVars>
      </dgm:prSet>
      <dgm:spPr/>
    </dgm:pt>
    <dgm:pt modelId="{DD001686-7719-4A37-B6E3-371D09E002E9}" type="pres">
      <dgm:prSet presAssocID="{D3C34F41-F111-4072-A955-28601DB39CB2}" presName="gear2srcNode" presStyleLbl="node1" presStyleIdx="1" presStyleCnt="3"/>
      <dgm:spPr/>
    </dgm:pt>
    <dgm:pt modelId="{4F04A3F6-04F3-4A22-996E-FC0F05D2B53E}" type="pres">
      <dgm:prSet presAssocID="{D3C34F41-F111-4072-A955-28601DB39CB2}" presName="gear2dstNode" presStyleLbl="node1" presStyleIdx="1" presStyleCnt="3"/>
      <dgm:spPr/>
    </dgm:pt>
    <dgm:pt modelId="{C46B8EE6-A3D2-43A9-85DC-3DA4E7DBF2D3}" type="pres">
      <dgm:prSet presAssocID="{DEF8A805-717F-483C-A603-4F5304CD5202}" presName="gear3" presStyleLbl="node1" presStyleIdx="2" presStyleCnt="3" custScaleX="110725" custScaleY="108333" custLinFactNeighborX="6248" custLinFactNeighborY="-4733"/>
      <dgm:spPr/>
    </dgm:pt>
    <dgm:pt modelId="{BE2986DA-E556-40A8-9853-5CBEAC306BCE}" type="pres">
      <dgm:prSet presAssocID="{DEF8A805-717F-483C-A603-4F5304CD5202}" presName="gear3tx" presStyleLbl="node1" presStyleIdx="2" presStyleCnt="3">
        <dgm:presLayoutVars>
          <dgm:chMax val="1"/>
          <dgm:bulletEnabled val="1"/>
        </dgm:presLayoutVars>
      </dgm:prSet>
      <dgm:spPr/>
    </dgm:pt>
    <dgm:pt modelId="{1A438837-8FBD-4CDC-BEDD-64F66DDB973C}" type="pres">
      <dgm:prSet presAssocID="{DEF8A805-717F-483C-A603-4F5304CD5202}" presName="gear3srcNode" presStyleLbl="node1" presStyleIdx="2" presStyleCnt="3"/>
      <dgm:spPr/>
    </dgm:pt>
    <dgm:pt modelId="{EFFE8091-B930-4427-99D0-F1A706FCE0FE}" type="pres">
      <dgm:prSet presAssocID="{DEF8A805-717F-483C-A603-4F5304CD5202}" presName="gear3dstNode" presStyleLbl="node1" presStyleIdx="2" presStyleCnt="3"/>
      <dgm:spPr/>
    </dgm:pt>
    <dgm:pt modelId="{33F94625-F37E-40DF-BC9C-287B1619CF36}" type="pres">
      <dgm:prSet presAssocID="{20497771-F7C2-4B9E-B779-7EF11A62C157}" presName="connector1" presStyleLbl="sibTrans2D1" presStyleIdx="0" presStyleCnt="3"/>
      <dgm:spPr/>
    </dgm:pt>
    <dgm:pt modelId="{0DE65A1F-B7B0-4F4F-957D-5F00C0AEC021}" type="pres">
      <dgm:prSet presAssocID="{F1D90AF8-D6FD-4FE2-BC28-47A3444FC20E}" presName="connector2" presStyleLbl="sibTrans2D1" presStyleIdx="1" presStyleCnt="3"/>
      <dgm:spPr/>
    </dgm:pt>
    <dgm:pt modelId="{1976B495-5616-49B2-90B6-AB6ADA45C686}" type="pres">
      <dgm:prSet presAssocID="{E62242BC-1A73-40B8-94CE-43A84500DCB9}" presName="connector3" presStyleLbl="sibTrans2D1" presStyleIdx="2" presStyleCnt="3"/>
      <dgm:spPr/>
    </dgm:pt>
  </dgm:ptLst>
  <dgm:cxnLst>
    <dgm:cxn modelId="{7D190A11-0EC1-4794-BE86-752C0479F382}" type="presOf" srcId="{DEF8A805-717F-483C-A603-4F5304CD5202}" destId="{EFFE8091-B930-4427-99D0-F1A706FCE0FE}" srcOrd="3" destOrd="0" presId="urn:microsoft.com/office/officeart/2005/8/layout/gear1"/>
    <dgm:cxn modelId="{07442218-7530-417A-BC5C-AA3629ACEDB2}" srcId="{00266BC4-0B8F-4B63-84D8-DEB1B70C2D35}" destId="{DEF8A805-717F-483C-A603-4F5304CD5202}" srcOrd="2" destOrd="0" parTransId="{285E06E8-6346-4864-9C65-C6FB30BEDF62}" sibTransId="{E62242BC-1A73-40B8-94CE-43A84500DCB9}"/>
    <dgm:cxn modelId="{BEC4F639-4BBC-49FD-8413-DABAC6D9B0A9}" type="presOf" srcId="{D3C34F41-F111-4072-A955-28601DB39CB2}" destId="{4F04A3F6-04F3-4A22-996E-FC0F05D2B53E}" srcOrd="2" destOrd="0" presId="urn:microsoft.com/office/officeart/2005/8/layout/gear1"/>
    <dgm:cxn modelId="{A98EC73C-2B9B-4C62-B9C0-B9E4C3C32E27}" type="presOf" srcId="{2362916F-609E-4977-9F1E-D8AA0BDAEB3D}" destId="{21AE2093-C095-4A2C-926A-6F6FBD25B252}" srcOrd="1" destOrd="0" presId="urn:microsoft.com/office/officeart/2005/8/layout/gear1"/>
    <dgm:cxn modelId="{10FF0A78-0831-441B-BE30-989491299FBE}" type="presOf" srcId="{DEF8A805-717F-483C-A603-4F5304CD5202}" destId="{1A438837-8FBD-4CDC-BEDD-64F66DDB973C}" srcOrd="2" destOrd="0" presId="urn:microsoft.com/office/officeart/2005/8/layout/gear1"/>
    <dgm:cxn modelId="{8173247B-A597-4AE7-A727-C3060F35295F}" type="presOf" srcId="{E62242BC-1A73-40B8-94CE-43A84500DCB9}" destId="{1976B495-5616-49B2-90B6-AB6ADA45C686}" srcOrd="0" destOrd="0" presId="urn:microsoft.com/office/officeart/2005/8/layout/gear1"/>
    <dgm:cxn modelId="{67DA9D8C-00E2-4572-BBED-0E96D5F2A897}" srcId="{00266BC4-0B8F-4B63-84D8-DEB1B70C2D35}" destId="{D3C34F41-F111-4072-A955-28601DB39CB2}" srcOrd="1" destOrd="0" parTransId="{53A3BD79-20F4-48F2-AB6F-59AF161F61BC}" sibTransId="{F1D90AF8-D6FD-4FE2-BC28-47A3444FC20E}"/>
    <dgm:cxn modelId="{63015C90-CF8B-46E6-A9F9-534FFD2D0E35}" type="presOf" srcId="{D3C34F41-F111-4072-A955-28601DB39CB2}" destId="{D36AB48E-D0C4-4FF8-8CAC-AF20817A1E0C}" srcOrd="0" destOrd="0" presId="urn:microsoft.com/office/officeart/2005/8/layout/gear1"/>
    <dgm:cxn modelId="{EB7CA490-E22A-43C3-98C7-BF31099A77C8}" type="presOf" srcId="{DEF8A805-717F-483C-A603-4F5304CD5202}" destId="{BE2986DA-E556-40A8-9853-5CBEAC306BCE}" srcOrd="1" destOrd="0" presId="urn:microsoft.com/office/officeart/2005/8/layout/gear1"/>
    <dgm:cxn modelId="{D37DA9B9-47D7-4C1F-8DF4-2F780460BAF0}" type="presOf" srcId="{DEF8A805-717F-483C-A603-4F5304CD5202}" destId="{C46B8EE6-A3D2-43A9-85DC-3DA4E7DBF2D3}" srcOrd="0" destOrd="0" presId="urn:microsoft.com/office/officeart/2005/8/layout/gear1"/>
    <dgm:cxn modelId="{6DF2E5C1-4BB9-4A01-94D0-916175B48DDA}" type="presOf" srcId="{F1D90AF8-D6FD-4FE2-BC28-47A3444FC20E}" destId="{0DE65A1F-B7B0-4F4F-957D-5F00C0AEC021}" srcOrd="0" destOrd="0" presId="urn:microsoft.com/office/officeart/2005/8/layout/gear1"/>
    <dgm:cxn modelId="{A8A5FECD-968B-4623-B38F-BA2CED56562D}" type="presOf" srcId="{2362916F-609E-4977-9F1E-D8AA0BDAEB3D}" destId="{E8C70D43-B9AD-4E74-8305-6A5778159DBF}" srcOrd="0" destOrd="0" presId="urn:microsoft.com/office/officeart/2005/8/layout/gear1"/>
    <dgm:cxn modelId="{6FC23AD8-D8FE-432A-9974-BE8CE4A06D5D}" type="presOf" srcId="{20497771-F7C2-4B9E-B779-7EF11A62C157}" destId="{33F94625-F37E-40DF-BC9C-287B1619CF36}" srcOrd="0" destOrd="0" presId="urn:microsoft.com/office/officeart/2005/8/layout/gear1"/>
    <dgm:cxn modelId="{67F2A4ED-7970-4CAF-97C1-6A2F6859A377}" type="presOf" srcId="{00266BC4-0B8F-4B63-84D8-DEB1B70C2D35}" destId="{EA848A86-69EA-4273-87D1-9C4BBC5849E5}" srcOrd="0" destOrd="0" presId="urn:microsoft.com/office/officeart/2005/8/layout/gear1"/>
    <dgm:cxn modelId="{4F7F38F7-1D97-4EAB-A122-CA382EE645FD}" type="presOf" srcId="{2362916F-609E-4977-9F1E-D8AA0BDAEB3D}" destId="{1072C193-FF4C-4F27-8907-10B3D8C76B23}" srcOrd="2" destOrd="0" presId="urn:microsoft.com/office/officeart/2005/8/layout/gear1"/>
    <dgm:cxn modelId="{843C85FB-46AB-44CA-9939-72118DAF2DC1}" srcId="{00266BC4-0B8F-4B63-84D8-DEB1B70C2D35}" destId="{2362916F-609E-4977-9F1E-D8AA0BDAEB3D}" srcOrd="0" destOrd="0" parTransId="{9D28547B-2C53-4D46-8830-206A0970CA67}" sibTransId="{20497771-F7C2-4B9E-B779-7EF11A62C157}"/>
    <dgm:cxn modelId="{C13B17FE-65A1-4F3F-874E-8B89943B6EBE}" type="presOf" srcId="{D3C34F41-F111-4072-A955-28601DB39CB2}" destId="{DD001686-7719-4A37-B6E3-371D09E002E9}" srcOrd="1" destOrd="0" presId="urn:microsoft.com/office/officeart/2005/8/layout/gear1"/>
    <dgm:cxn modelId="{F44CB4C7-6403-48A3-B112-F5D0633A4CBB}" type="presParOf" srcId="{EA848A86-69EA-4273-87D1-9C4BBC5849E5}" destId="{E8C70D43-B9AD-4E74-8305-6A5778159DBF}" srcOrd="0" destOrd="0" presId="urn:microsoft.com/office/officeart/2005/8/layout/gear1"/>
    <dgm:cxn modelId="{DAE527F9-C44D-430F-BE61-BE089592DFFB}" type="presParOf" srcId="{EA848A86-69EA-4273-87D1-9C4BBC5849E5}" destId="{21AE2093-C095-4A2C-926A-6F6FBD25B252}" srcOrd="1" destOrd="0" presId="urn:microsoft.com/office/officeart/2005/8/layout/gear1"/>
    <dgm:cxn modelId="{EAB61C9C-131C-4AC1-80FA-70F96B48ADD5}" type="presParOf" srcId="{EA848A86-69EA-4273-87D1-9C4BBC5849E5}" destId="{1072C193-FF4C-4F27-8907-10B3D8C76B23}" srcOrd="2" destOrd="0" presId="urn:microsoft.com/office/officeart/2005/8/layout/gear1"/>
    <dgm:cxn modelId="{45A61126-03C3-4438-97CA-6F3784569154}" type="presParOf" srcId="{EA848A86-69EA-4273-87D1-9C4BBC5849E5}" destId="{D36AB48E-D0C4-4FF8-8CAC-AF20817A1E0C}" srcOrd="3" destOrd="0" presId="urn:microsoft.com/office/officeart/2005/8/layout/gear1"/>
    <dgm:cxn modelId="{B56FB256-27E8-4469-9090-DE90143A6404}" type="presParOf" srcId="{EA848A86-69EA-4273-87D1-9C4BBC5849E5}" destId="{DD001686-7719-4A37-B6E3-371D09E002E9}" srcOrd="4" destOrd="0" presId="urn:microsoft.com/office/officeart/2005/8/layout/gear1"/>
    <dgm:cxn modelId="{2A50BB40-3BDB-471C-B1FA-C51023627920}" type="presParOf" srcId="{EA848A86-69EA-4273-87D1-9C4BBC5849E5}" destId="{4F04A3F6-04F3-4A22-996E-FC0F05D2B53E}" srcOrd="5" destOrd="0" presId="urn:microsoft.com/office/officeart/2005/8/layout/gear1"/>
    <dgm:cxn modelId="{2C4F8C1D-2610-41D3-9096-170EFCE9BDA0}" type="presParOf" srcId="{EA848A86-69EA-4273-87D1-9C4BBC5849E5}" destId="{C46B8EE6-A3D2-43A9-85DC-3DA4E7DBF2D3}" srcOrd="6" destOrd="0" presId="urn:microsoft.com/office/officeart/2005/8/layout/gear1"/>
    <dgm:cxn modelId="{ADF55D7C-183A-4CE6-9471-291C57FFDF91}" type="presParOf" srcId="{EA848A86-69EA-4273-87D1-9C4BBC5849E5}" destId="{BE2986DA-E556-40A8-9853-5CBEAC306BCE}" srcOrd="7" destOrd="0" presId="urn:microsoft.com/office/officeart/2005/8/layout/gear1"/>
    <dgm:cxn modelId="{44FD1DE8-21ED-4287-AF16-C7BAFED335B8}" type="presParOf" srcId="{EA848A86-69EA-4273-87D1-9C4BBC5849E5}" destId="{1A438837-8FBD-4CDC-BEDD-64F66DDB973C}" srcOrd="8" destOrd="0" presId="urn:microsoft.com/office/officeart/2005/8/layout/gear1"/>
    <dgm:cxn modelId="{A8EB950D-B426-4ED7-ACF9-E6F15573AE3E}" type="presParOf" srcId="{EA848A86-69EA-4273-87D1-9C4BBC5849E5}" destId="{EFFE8091-B930-4427-99D0-F1A706FCE0FE}" srcOrd="9" destOrd="0" presId="urn:microsoft.com/office/officeart/2005/8/layout/gear1"/>
    <dgm:cxn modelId="{BBE3B041-2121-4952-B04C-7AE7A417CCE4}" type="presParOf" srcId="{EA848A86-69EA-4273-87D1-9C4BBC5849E5}" destId="{33F94625-F37E-40DF-BC9C-287B1619CF36}" srcOrd="10" destOrd="0" presId="urn:microsoft.com/office/officeart/2005/8/layout/gear1"/>
    <dgm:cxn modelId="{656953A4-2BC4-4EB8-AA82-AF4DA490F65A}" type="presParOf" srcId="{EA848A86-69EA-4273-87D1-9C4BBC5849E5}" destId="{0DE65A1F-B7B0-4F4F-957D-5F00C0AEC021}" srcOrd="11" destOrd="0" presId="urn:microsoft.com/office/officeart/2005/8/layout/gear1"/>
    <dgm:cxn modelId="{99F85219-8C45-407B-B6FE-106AE63C78AB}" type="presParOf" srcId="{EA848A86-69EA-4273-87D1-9C4BBC5849E5}" destId="{1976B495-5616-49B2-90B6-AB6ADA45C686}"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CC05403-B8B2-45B8-AF6B-0EFA28618564}" type="doc">
      <dgm:prSet loTypeId="urn:microsoft.com/office/officeart/2005/8/layout/arrow2" loCatId="process" qsTypeId="urn:microsoft.com/office/officeart/2005/8/quickstyle/simple1" qsCatId="simple" csTypeId="urn:microsoft.com/office/officeart/2005/8/colors/accent1_2" csCatId="accent1" phldr="1"/>
      <dgm:spPr/>
    </dgm:pt>
    <dgm:pt modelId="{247BE7EF-8056-447A-B6FB-6DCAE6151735}">
      <dgm:prSet phldrT="[Texte]" custT="1"/>
      <dgm:spPr/>
      <dgm:t>
        <a:bodyPr/>
        <a:lstStyle/>
        <a:p>
          <a:pPr algn="ctr"/>
          <a:endParaRPr lang="fr-FR" sz="2400" i="0" u="sng" dirty="0">
            <a:latin typeface="+mn-lt"/>
          </a:endParaRPr>
        </a:p>
      </dgm:t>
    </dgm:pt>
    <dgm:pt modelId="{4DEBADD5-A013-48A1-B361-42C2318F09C4}" type="parTrans" cxnId="{EB57CF51-27BD-4089-A473-E2D21C42B9CC}">
      <dgm:prSet/>
      <dgm:spPr/>
      <dgm:t>
        <a:bodyPr/>
        <a:lstStyle/>
        <a:p>
          <a:pPr algn="ctr"/>
          <a:endParaRPr lang="fr-FR" i="0"/>
        </a:p>
      </dgm:t>
    </dgm:pt>
    <dgm:pt modelId="{5466C342-0559-46E7-9629-F2813082C63B}" type="sibTrans" cxnId="{EB57CF51-27BD-4089-A473-E2D21C42B9CC}">
      <dgm:prSet/>
      <dgm:spPr/>
      <dgm:t>
        <a:bodyPr/>
        <a:lstStyle/>
        <a:p>
          <a:pPr algn="ctr"/>
          <a:endParaRPr lang="fr-FR" i="0"/>
        </a:p>
      </dgm:t>
    </dgm:pt>
    <dgm:pt modelId="{4F613392-D945-4B8E-B6D7-759CD90A8DA3}" type="pres">
      <dgm:prSet presAssocID="{7CC05403-B8B2-45B8-AF6B-0EFA28618564}" presName="arrowDiagram" presStyleCnt="0">
        <dgm:presLayoutVars>
          <dgm:chMax val="5"/>
          <dgm:dir/>
          <dgm:resizeHandles val="exact"/>
        </dgm:presLayoutVars>
      </dgm:prSet>
      <dgm:spPr/>
    </dgm:pt>
    <dgm:pt modelId="{643B8BDB-E613-4168-9D88-5DB7A3F0FCC8}" type="pres">
      <dgm:prSet presAssocID="{7CC05403-B8B2-45B8-AF6B-0EFA28618564}" presName="arrow" presStyleLbl="bgShp" presStyleIdx="0" presStyleCnt="1" custScaleX="114136" custLinFactNeighborX="-75367" custLinFactNeighborY="-54111"/>
      <dgm:spPr>
        <a:solidFill>
          <a:srgbClr val="00A6A2"/>
        </a:solidFill>
      </dgm:spPr>
    </dgm:pt>
    <dgm:pt modelId="{CE81E4FE-5166-46AA-A230-0D9E8CC0EAD9}" type="pres">
      <dgm:prSet presAssocID="{7CC05403-B8B2-45B8-AF6B-0EFA28618564}" presName="arrowDiagram1" presStyleCnt="0">
        <dgm:presLayoutVars>
          <dgm:bulletEnabled val="1"/>
        </dgm:presLayoutVars>
      </dgm:prSet>
      <dgm:spPr/>
    </dgm:pt>
    <dgm:pt modelId="{C9F47B51-99D6-4867-A472-823E2B0547CA}" type="pres">
      <dgm:prSet presAssocID="{247BE7EF-8056-447A-B6FB-6DCAE6151735}" presName="bullet1" presStyleLbl="node1" presStyleIdx="0" presStyleCnt="1"/>
      <dgm:spPr/>
    </dgm:pt>
    <dgm:pt modelId="{B60B4CF0-489B-4AFF-800D-B66E4CC8C2DE}" type="pres">
      <dgm:prSet presAssocID="{247BE7EF-8056-447A-B6FB-6DCAE6151735}" presName="textBox1" presStyleLbl="revTx" presStyleIdx="0" presStyleCnt="1">
        <dgm:presLayoutVars>
          <dgm:bulletEnabled val="1"/>
        </dgm:presLayoutVars>
      </dgm:prSet>
      <dgm:spPr/>
    </dgm:pt>
  </dgm:ptLst>
  <dgm:cxnLst>
    <dgm:cxn modelId="{EB57CF51-27BD-4089-A473-E2D21C42B9CC}" srcId="{7CC05403-B8B2-45B8-AF6B-0EFA28618564}" destId="{247BE7EF-8056-447A-B6FB-6DCAE6151735}" srcOrd="0" destOrd="0" parTransId="{4DEBADD5-A013-48A1-B361-42C2318F09C4}" sibTransId="{5466C342-0559-46E7-9629-F2813082C63B}"/>
    <dgm:cxn modelId="{253ED0DA-6C57-4796-A0E0-B60F2EAF0C17}" type="presOf" srcId="{7CC05403-B8B2-45B8-AF6B-0EFA28618564}" destId="{4F613392-D945-4B8E-B6D7-759CD90A8DA3}" srcOrd="0" destOrd="0" presId="urn:microsoft.com/office/officeart/2005/8/layout/arrow2"/>
    <dgm:cxn modelId="{867B2EF2-93F1-4063-86E2-A74FD5759F5A}" type="presOf" srcId="{247BE7EF-8056-447A-B6FB-6DCAE6151735}" destId="{B60B4CF0-489B-4AFF-800D-B66E4CC8C2DE}" srcOrd="0" destOrd="0" presId="urn:microsoft.com/office/officeart/2005/8/layout/arrow2"/>
    <dgm:cxn modelId="{9D6AB634-E9E4-482A-A15F-DB945F9AE317}" type="presParOf" srcId="{4F613392-D945-4B8E-B6D7-759CD90A8DA3}" destId="{643B8BDB-E613-4168-9D88-5DB7A3F0FCC8}" srcOrd="0" destOrd="0" presId="urn:microsoft.com/office/officeart/2005/8/layout/arrow2"/>
    <dgm:cxn modelId="{59BA5862-335F-40BF-882F-448D2991ADC6}" type="presParOf" srcId="{4F613392-D945-4B8E-B6D7-759CD90A8DA3}" destId="{CE81E4FE-5166-46AA-A230-0D9E8CC0EAD9}" srcOrd="1" destOrd="0" presId="urn:microsoft.com/office/officeart/2005/8/layout/arrow2"/>
    <dgm:cxn modelId="{859E4314-408A-48B5-BF94-F1CDB2938FB7}" type="presParOf" srcId="{CE81E4FE-5166-46AA-A230-0D9E8CC0EAD9}" destId="{C9F47B51-99D6-4867-A472-823E2B0547CA}" srcOrd="0" destOrd="0" presId="urn:microsoft.com/office/officeart/2005/8/layout/arrow2"/>
    <dgm:cxn modelId="{5DC8B60C-30E3-4553-B8CA-4CAD971156EE}" type="presParOf" srcId="{CE81E4FE-5166-46AA-A230-0D9E8CC0EAD9}" destId="{B60B4CF0-489B-4AFF-800D-B66E4CC8C2DE}" srcOrd="1" destOrd="0" presId="urn:microsoft.com/office/officeart/2005/8/layout/arrow2"/>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3867E-1BFF-4241-8568-97FA8E80282A}">
      <dsp:nvSpPr>
        <dsp:cNvPr id="0" name=""/>
        <dsp:cNvSpPr/>
      </dsp:nvSpPr>
      <dsp:spPr>
        <a:xfrm>
          <a:off x="0" y="0"/>
          <a:ext cx="10200648" cy="1054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endParaRPr lang="fr-FR" sz="4800" kern="1200" dirty="0"/>
        </a:p>
      </dsp:txBody>
      <dsp:txXfrm>
        <a:off x="2145611" y="0"/>
        <a:ext cx="8055036" cy="1054819"/>
      </dsp:txXfrm>
    </dsp:sp>
    <dsp:sp modelId="{A379A05D-1922-4803-8B25-FF8142B288F3}">
      <dsp:nvSpPr>
        <dsp:cNvPr id="0" name=""/>
        <dsp:cNvSpPr/>
      </dsp:nvSpPr>
      <dsp:spPr>
        <a:xfrm>
          <a:off x="0" y="3157437"/>
          <a:ext cx="2040129" cy="843855"/>
        </a:xfrm>
        <a:prstGeom prst="roundRect">
          <a:avLst>
            <a:gd name="adj" fmla="val 1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92163EA-FA39-440B-A18B-7E094D8F0648}">
      <dsp:nvSpPr>
        <dsp:cNvPr id="0" name=""/>
        <dsp:cNvSpPr/>
      </dsp:nvSpPr>
      <dsp:spPr>
        <a:xfrm>
          <a:off x="0" y="1160301"/>
          <a:ext cx="10200648" cy="1054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endParaRPr lang="fr-FR" sz="4800" kern="1200" dirty="0"/>
        </a:p>
      </dsp:txBody>
      <dsp:txXfrm>
        <a:off x="2145611" y="1160301"/>
        <a:ext cx="8055036" cy="1054819"/>
      </dsp:txXfrm>
    </dsp:sp>
    <dsp:sp modelId="{9D42AFE2-E589-42A3-83D3-B4FE5642E22A}">
      <dsp:nvSpPr>
        <dsp:cNvPr id="0" name=""/>
        <dsp:cNvSpPr/>
      </dsp:nvSpPr>
      <dsp:spPr>
        <a:xfrm>
          <a:off x="0" y="3645025"/>
          <a:ext cx="2040129" cy="84385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72ED2A-6580-4631-B391-5AE6C8E4AEFB}">
      <dsp:nvSpPr>
        <dsp:cNvPr id="0" name=""/>
        <dsp:cNvSpPr/>
      </dsp:nvSpPr>
      <dsp:spPr>
        <a:xfrm>
          <a:off x="0" y="2320602"/>
          <a:ext cx="10200648" cy="1054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endParaRPr lang="fr-FR" sz="4800" kern="1200" dirty="0"/>
        </a:p>
      </dsp:txBody>
      <dsp:txXfrm>
        <a:off x="2145611" y="2320602"/>
        <a:ext cx="8055036" cy="1054819"/>
      </dsp:txXfrm>
    </dsp:sp>
    <dsp:sp modelId="{89CBAFBC-4F11-4F2D-9C76-6BEC7D4AA969}">
      <dsp:nvSpPr>
        <dsp:cNvPr id="0" name=""/>
        <dsp:cNvSpPr/>
      </dsp:nvSpPr>
      <dsp:spPr>
        <a:xfrm>
          <a:off x="0" y="3667792"/>
          <a:ext cx="2040129" cy="84385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0E9153-6BE5-4FDC-BF7D-BC126E4495FC}">
      <dsp:nvSpPr>
        <dsp:cNvPr id="0" name=""/>
        <dsp:cNvSpPr/>
      </dsp:nvSpPr>
      <dsp:spPr>
        <a:xfrm>
          <a:off x="0" y="3480903"/>
          <a:ext cx="10200648" cy="1054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endParaRPr lang="fr-FR" sz="4800" kern="1200" dirty="0">
            <a:solidFill>
              <a:schemeClr val="bg1"/>
            </a:solidFill>
            <a:latin typeface="+mn-lt"/>
            <a:ea typeface="+mn-ea"/>
            <a:cs typeface="+mn-cs"/>
          </a:endParaRPr>
        </a:p>
      </dsp:txBody>
      <dsp:txXfrm>
        <a:off x="2145611" y="3480903"/>
        <a:ext cx="8055036" cy="1054819"/>
      </dsp:txXfrm>
    </dsp:sp>
    <dsp:sp modelId="{924C2885-FB61-45E4-9AE6-8E1EED2F0416}">
      <dsp:nvSpPr>
        <dsp:cNvPr id="0" name=""/>
        <dsp:cNvSpPr/>
      </dsp:nvSpPr>
      <dsp:spPr>
        <a:xfrm>
          <a:off x="152833" y="6014144"/>
          <a:ext cx="2040129" cy="84385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4C838A-2C00-4DB9-A459-6C668F6F6220}">
      <dsp:nvSpPr>
        <dsp:cNvPr id="0" name=""/>
        <dsp:cNvSpPr/>
      </dsp:nvSpPr>
      <dsp:spPr>
        <a:xfrm>
          <a:off x="0" y="4641205"/>
          <a:ext cx="10200648" cy="1054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14400" rtl="0" eaLnBrk="1" latinLnBrk="0" hangingPunct="1">
            <a:lnSpc>
              <a:spcPct val="100000"/>
            </a:lnSpc>
            <a:spcBef>
              <a:spcPct val="0"/>
            </a:spcBef>
            <a:spcAft>
              <a:spcPts val="0"/>
            </a:spcAft>
            <a:buNone/>
          </a:pPr>
          <a:endParaRPr lang="fr-FR" sz="2200" kern="1200" dirty="0">
            <a:solidFill>
              <a:schemeClr val="bg1"/>
            </a:solidFill>
            <a:latin typeface="+mn-lt"/>
            <a:ea typeface="+mn-ea"/>
            <a:cs typeface="+mn-cs"/>
          </a:endParaRPr>
        </a:p>
      </dsp:txBody>
      <dsp:txXfrm>
        <a:off x="2145611" y="4641205"/>
        <a:ext cx="8055036" cy="1054819"/>
      </dsp:txXfrm>
    </dsp:sp>
    <dsp:sp modelId="{37506A7F-BA13-4637-9C1C-5B4018DD466F}">
      <dsp:nvSpPr>
        <dsp:cNvPr id="0" name=""/>
        <dsp:cNvSpPr/>
      </dsp:nvSpPr>
      <dsp:spPr>
        <a:xfrm>
          <a:off x="105481" y="4746687"/>
          <a:ext cx="2040129" cy="843855"/>
        </a:xfrm>
        <a:prstGeom prst="roundRect">
          <a:avLst>
            <a:gd name="adj" fmla="val 1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C7776B7-AFDF-404D-A03F-CAA8E619A5FE}">
      <dsp:nvSpPr>
        <dsp:cNvPr id="0" name=""/>
        <dsp:cNvSpPr/>
      </dsp:nvSpPr>
      <dsp:spPr>
        <a:xfrm>
          <a:off x="0" y="5801506"/>
          <a:ext cx="10200648" cy="1054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100000"/>
            </a:lnSpc>
            <a:spcBef>
              <a:spcPct val="0"/>
            </a:spcBef>
            <a:spcAft>
              <a:spcPts val="0"/>
            </a:spcAft>
            <a:buNone/>
          </a:pPr>
          <a:r>
            <a:rPr lang="fr-FR" sz="1800" kern="1200" dirty="0">
              <a:solidFill>
                <a:srgbClr val="FF0000"/>
              </a:solidFill>
            </a:rPr>
            <a:t> </a:t>
          </a:r>
        </a:p>
        <a:p>
          <a:pPr marL="0" lvl="0" indent="0" algn="ctr" defTabSz="800100">
            <a:spcBef>
              <a:spcPct val="0"/>
            </a:spcBef>
            <a:buNone/>
          </a:pPr>
          <a:endParaRPr lang="fr-FR" kern="1200" dirty="0"/>
        </a:p>
      </dsp:txBody>
      <dsp:txXfrm>
        <a:off x="2145611" y="5801506"/>
        <a:ext cx="8055036" cy="1054819"/>
      </dsp:txXfrm>
    </dsp:sp>
    <dsp:sp modelId="{271AD363-BF47-45FD-AB7A-64385C9A1866}">
      <dsp:nvSpPr>
        <dsp:cNvPr id="0" name=""/>
        <dsp:cNvSpPr/>
      </dsp:nvSpPr>
      <dsp:spPr>
        <a:xfrm>
          <a:off x="0" y="3757604"/>
          <a:ext cx="2040129" cy="843855"/>
        </a:xfrm>
        <a:prstGeom prst="roundRect">
          <a:avLst>
            <a:gd name="adj" fmla="val 1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0F004-CE93-44C2-817B-9479F5652C9E}">
      <dsp:nvSpPr>
        <dsp:cNvPr id="0" name=""/>
        <dsp:cNvSpPr/>
      </dsp:nvSpPr>
      <dsp:spPr>
        <a:xfrm>
          <a:off x="558989" y="1303602"/>
          <a:ext cx="1326752" cy="818065"/>
        </a:xfrm>
        <a:prstGeom prst="roundRect">
          <a:avLst>
            <a:gd name="adj" fmla="val 10000"/>
          </a:avLst>
        </a:prstGeom>
        <a:solidFill>
          <a:schemeClr val="lt1">
            <a:alpha val="90000"/>
            <a:hueOff val="0"/>
            <a:satOff val="0"/>
            <a:lumOff val="0"/>
            <a:alphaOff val="0"/>
          </a:schemeClr>
        </a:solidFill>
        <a:ln w="381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228600" lvl="1" indent="-228600" algn="l" defTabSz="889000">
            <a:lnSpc>
              <a:spcPct val="90000"/>
            </a:lnSpc>
            <a:spcBef>
              <a:spcPct val="0"/>
            </a:spcBef>
            <a:spcAft>
              <a:spcPct val="15000"/>
            </a:spcAft>
            <a:buChar char="•"/>
          </a:pPr>
          <a:r>
            <a:rPr lang="fr-FR" sz="2000" kern="1200" dirty="0"/>
            <a:t>29 Juin</a:t>
          </a:r>
        </a:p>
      </dsp:txBody>
      <dsp:txXfrm>
        <a:off x="577815" y="1322428"/>
        <a:ext cx="1289100" cy="605113"/>
      </dsp:txXfrm>
    </dsp:sp>
    <dsp:sp modelId="{398D9E0D-4C25-4C5A-9FE8-9A1D4BF32B57}">
      <dsp:nvSpPr>
        <dsp:cNvPr id="0" name=""/>
        <dsp:cNvSpPr/>
      </dsp:nvSpPr>
      <dsp:spPr>
        <a:xfrm>
          <a:off x="568229" y="1783228"/>
          <a:ext cx="2809616" cy="2809616"/>
        </a:xfrm>
        <a:prstGeom prst="leftCircularArrow">
          <a:avLst>
            <a:gd name="adj1" fmla="val 1287"/>
            <a:gd name="adj2" fmla="val 151781"/>
            <a:gd name="adj3" fmla="val 1939098"/>
            <a:gd name="adj4" fmla="val 9036296"/>
            <a:gd name="adj5" fmla="val 1502"/>
          </a:avLst>
        </a:prstGeom>
        <a:solidFill>
          <a:srgbClr val="00A6A2"/>
        </a:solidFill>
        <a:ln>
          <a:solidFill>
            <a:srgbClr val="00A6A2"/>
          </a:solidFill>
        </a:ln>
        <a:effectLst/>
      </dsp:spPr>
      <dsp:style>
        <a:lnRef idx="0">
          <a:scrgbClr r="0" g="0" b="0"/>
        </a:lnRef>
        <a:fillRef idx="1">
          <a:scrgbClr r="0" g="0" b="0"/>
        </a:fillRef>
        <a:effectRef idx="0">
          <a:scrgbClr r="0" g="0" b="0"/>
        </a:effectRef>
        <a:fontRef idx="minor">
          <a:schemeClr val="lt1"/>
        </a:fontRef>
      </dsp:style>
    </dsp:sp>
    <dsp:sp modelId="{C867475D-EA4E-4052-8F17-743D709B6AF6}">
      <dsp:nvSpPr>
        <dsp:cNvPr id="0" name=""/>
        <dsp:cNvSpPr/>
      </dsp:nvSpPr>
      <dsp:spPr>
        <a:xfrm>
          <a:off x="8809" y="1798402"/>
          <a:ext cx="2519288" cy="1876818"/>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Groupes de </a:t>
          </a:r>
          <a:r>
            <a:rPr lang="fr-FR" sz="2000" kern="1200" dirty="0">
              <a:solidFill>
                <a:prstClr val="white"/>
              </a:solidFill>
              <a:latin typeface="Calibri" panose="020F0502020204030204"/>
              <a:ea typeface="+mn-ea"/>
              <a:cs typeface="+mn-cs"/>
            </a:rPr>
            <a:t>travail</a:t>
          </a:r>
          <a:r>
            <a:rPr lang="fr-FR" sz="2000" kern="1200" dirty="0"/>
            <a:t> sur les objectifs et modalités de réponses</a:t>
          </a:r>
        </a:p>
      </dsp:txBody>
      <dsp:txXfrm>
        <a:off x="63779" y="1853372"/>
        <a:ext cx="2409348" cy="1766878"/>
      </dsp:txXfrm>
    </dsp:sp>
    <dsp:sp modelId="{22DAF615-E8DB-46D2-86B9-59D9D21C889D}">
      <dsp:nvSpPr>
        <dsp:cNvPr id="0" name=""/>
        <dsp:cNvSpPr/>
      </dsp:nvSpPr>
      <dsp:spPr>
        <a:xfrm>
          <a:off x="2783548" y="2195326"/>
          <a:ext cx="2149567" cy="1793501"/>
        </a:xfrm>
        <a:prstGeom prst="roundRect">
          <a:avLst>
            <a:gd name="adj" fmla="val 10000"/>
          </a:avLst>
        </a:prstGeom>
        <a:noFill/>
        <a:ln w="381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228600" lvl="1" indent="-228600" algn="l" defTabSz="889000">
            <a:lnSpc>
              <a:spcPct val="90000"/>
            </a:lnSpc>
            <a:spcBef>
              <a:spcPct val="0"/>
            </a:spcBef>
            <a:spcAft>
              <a:spcPct val="15000"/>
            </a:spcAft>
            <a:buChar char="•"/>
          </a:pPr>
          <a:endParaRPr lang="fr-FR" sz="2000" kern="1200" dirty="0"/>
        </a:p>
        <a:p>
          <a:pPr marL="228600" lvl="1" indent="-228600" algn="l" defTabSz="889000">
            <a:lnSpc>
              <a:spcPct val="90000"/>
            </a:lnSpc>
            <a:spcBef>
              <a:spcPct val="0"/>
            </a:spcBef>
            <a:spcAft>
              <a:spcPct val="15000"/>
            </a:spcAft>
            <a:buChar char="•"/>
          </a:pPr>
          <a:endParaRPr lang="fr-FR" sz="2000" kern="1200" dirty="0"/>
        </a:p>
        <a:p>
          <a:pPr marL="228600" lvl="1" indent="-228600" algn="l" defTabSz="889000">
            <a:lnSpc>
              <a:spcPct val="90000"/>
            </a:lnSpc>
            <a:spcBef>
              <a:spcPct val="0"/>
            </a:spcBef>
            <a:spcAft>
              <a:spcPct val="15000"/>
            </a:spcAft>
            <a:buChar char="•"/>
          </a:pPr>
          <a:r>
            <a:rPr lang="fr-FR" sz="2000" kern="1200" dirty="0"/>
            <a:t>Juillet-Septembre</a:t>
          </a:r>
        </a:p>
      </dsp:txBody>
      <dsp:txXfrm>
        <a:off x="2824821" y="2620921"/>
        <a:ext cx="2067021" cy="1326633"/>
      </dsp:txXfrm>
    </dsp:sp>
    <dsp:sp modelId="{110BDF3F-CC3D-4741-9AC1-4DCA1D55BA33}">
      <dsp:nvSpPr>
        <dsp:cNvPr id="0" name=""/>
        <dsp:cNvSpPr/>
      </dsp:nvSpPr>
      <dsp:spPr>
        <a:xfrm>
          <a:off x="3588026" y="1228666"/>
          <a:ext cx="2558465" cy="2558465"/>
        </a:xfrm>
        <a:prstGeom prst="circularArrow">
          <a:avLst>
            <a:gd name="adj1" fmla="val 1414"/>
            <a:gd name="adj2" fmla="val 167154"/>
            <a:gd name="adj3" fmla="val 20379859"/>
            <a:gd name="adj4" fmla="val 13298035"/>
            <a:gd name="adj5" fmla="val 1650"/>
          </a:avLst>
        </a:prstGeom>
        <a:solidFill>
          <a:srgbClr val="00A6A2"/>
        </a:solidFill>
        <a:ln>
          <a:solidFill>
            <a:srgbClr val="00A6A2"/>
          </a:solidFill>
        </a:ln>
        <a:effectLst/>
      </dsp:spPr>
      <dsp:style>
        <a:lnRef idx="0">
          <a:scrgbClr r="0" g="0" b="0"/>
        </a:lnRef>
        <a:fillRef idx="1">
          <a:scrgbClr r="0" g="0" b="0"/>
        </a:fillRef>
        <a:effectRef idx="0">
          <a:scrgbClr r="0" g="0" b="0"/>
        </a:effectRef>
        <a:fontRef idx="minor">
          <a:schemeClr val="lt1"/>
        </a:fontRef>
      </dsp:style>
    </dsp:sp>
    <dsp:sp modelId="{D30B7670-7DA9-44E1-A178-8407A315B59B}">
      <dsp:nvSpPr>
        <dsp:cNvPr id="0" name=""/>
        <dsp:cNvSpPr/>
      </dsp:nvSpPr>
      <dsp:spPr>
        <a:xfrm>
          <a:off x="3236233" y="1684052"/>
          <a:ext cx="1408420" cy="1489556"/>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Choix du ou des cahiers des charges </a:t>
          </a:r>
        </a:p>
      </dsp:txBody>
      <dsp:txXfrm>
        <a:off x="3277484" y="1725303"/>
        <a:ext cx="1325918" cy="1407054"/>
      </dsp:txXfrm>
    </dsp:sp>
    <dsp:sp modelId="{ED11C829-BB16-47E0-9215-71630F1BD9E9}">
      <dsp:nvSpPr>
        <dsp:cNvPr id="0" name=""/>
        <dsp:cNvSpPr/>
      </dsp:nvSpPr>
      <dsp:spPr>
        <a:xfrm>
          <a:off x="5032142" y="2065003"/>
          <a:ext cx="2244279" cy="1313706"/>
        </a:xfrm>
        <a:prstGeom prst="roundRect">
          <a:avLst>
            <a:gd name="adj" fmla="val 10000"/>
          </a:avLst>
        </a:prstGeom>
        <a:noFill/>
        <a:ln w="381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228600" lvl="1" indent="-228600" algn="l" defTabSz="889000">
            <a:lnSpc>
              <a:spcPct val="90000"/>
            </a:lnSpc>
            <a:spcBef>
              <a:spcPct val="0"/>
            </a:spcBef>
            <a:spcAft>
              <a:spcPct val="15000"/>
            </a:spcAft>
            <a:buChar char="•"/>
          </a:pPr>
          <a:r>
            <a:rPr lang="fr-FR" sz="2000" kern="1200" dirty="0"/>
            <a:t>Septembre</a:t>
          </a:r>
        </a:p>
        <a:p>
          <a:pPr marL="228600" lvl="1" indent="-228600" algn="l" defTabSz="889000">
            <a:lnSpc>
              <a:spcPct val="90000"/>
            </a:lnSpc>
            <a:spcBef>
              <a:spcPct val="0"/>
            </a:spcBef>
            <a:spcAft>
              <a:spcPct val="15000"/>
            </a:spcAft>
            <a:buChar char="•"/>
          </a:pPr>
          <a:r>
            <a:rPr lang="fr-FR" sz="2000" kern="1200" dirty="0"/>
            <a:t>Octobre</a:t>
          </a:r>
        </a:p>
      </dsp:txBody>
      <dsp:txXfrm>
        <a:off x="5062374" y="2095235"/>
        <a:ext cx="2183815" cy="971733"/>
      </dsp:txXfrm>
    </dsp:sp>
    <dsp:sp modelId="{4755CBAB-FE96-40D1-AB4F-6B45065CC9A6}">
      <dsp:nvSpPr>
        <dsp:cNvPr id="0" name=""/>
        <dsp:cNvSpPr/>
      </dsp:nvSpPr>
      <dsp:spPr>
        <a:xfrm>
          <a:off x="5694885" y="1760533"/>
          <a:ext cx="2501951" cy="2501951"/>
        </a:xfrm>
        <a:prstGeom prst="leftCircularArrow">
          <a:avLst>
            <a:gd name="adj1" fmla="val 1446"/>
            <a:gd name="adj2" fmla="val 171053"/>
            <a:gd name="adj3" fmla="val 789777"/>
            <a:gd name="adj4" fmla="val 7867703"/>
            <a:gd name="adj5" fmla="val 1687"/>
          </a:avLst>
        </a:prstGeom>
        <a:solidFill>
          <a:srgbClr val="00A6A2"/>
        </a:solidFill>
        <a:ln>
          <a:solidFill>
            <a:srgbClr val="00A6A2"/>
          </a:solidFill>
        </a:ln>
        <a:effectLst/>
      </dsp:spPr>
      <dsp:style>
        <a:lnRef idx="0">
          <a:scrgbClr r="0" g="0" b="0"/>
        </a:lnRef>
        <a:fillRef idx="1">
          <a:scrgbClr r="0" g="0" b="0"/>
        </a:fillRef>
        <a:effectRef idx="0">
          <a:scrgbClr r="0" g="0" b="0"/>
        </a:effectRef>
        <a:fontRef idx="minor">
          <a:schemeClr val="lt1"/>
        </a:fontRef>
      </dsp:style>
    </dsp:sp>
    <dsp:sp modelId="{2DB52B62-D802-4D59-9D70-DF7C8077A451}">
      <dsp:nvSpPr>
        <dsp:cNvPr id="0" name=""/>
        <dsp:cNvSpPr/>
      </dsp:nvSpPr>
      <dsp:spPr>
        <a:xfrm>
          <a:off x="5579957" y="2792759"/>
          <a:ext cx="1137704" cy="1131513"/>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Choix des actions</a:t>
          </a:r>
        </a:p>
      </dsp:txBody>
      <dsp:txXfrm>
        <a:off x="5613098" y="2825900"/>
        <a:ext cx="1071422" cy="1065231"/>
      </dsp:txXfrm>
    </dsp:sp>
    <dsp:sp modelId="{3307489C-84AA-4B1A-A44A-C9016E74C2DA}">
      <dsp:nvSpPr>
        <dsp:cNvPr id="0" name=""/>
        <dsp:cNvSpPr/>
      </dsp:nvSpPr>
      <dsp:spPr>
        <a:xfrm>
          <a:off x="7384463" y="1846609"/>
          <a:ext cx="1937025" cy="1584036"/>
        </a:xfrm>
        <a:prstGeom prst="roundRect">
          <a:avLst>
            <a:gd name="adj" fmla="val 10000"/>
          </a:avLst>
        </a:prstGeom>
        <a:solidFill>
          <a:schemeClr val="lt1">
            <a:alpha val="90000"/>
            <a:hueOff val="0"/>
            <a:satOff val="0"/>
            <a:lumOff val="0"/>
            <a:alphaOff val="0"/>
          </a:schemeClr>
        </a:solidFill>
        <a:ln w="381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14300" lvl="1" indent="-114300" algn="l" defTabSz="666750">
            <a:lnSpc>
              <a:spcPct val="90000"/>
            </a:lnSpc>
            <a:spcBef>
              <a:spcPct val="0"/>
            </a:spcBef>
            <a:spcAft>
              <a:spcPct val="15000"/>
            </a:spcAft>
            <a:buChar char="•"/>
          </a:pPr>
          <a:endParaRPr lang="fr-FR" sz="1500" kern="1200" dirty="0"/>
        </a:p>
        <a:p>
          <a:pPr marL="228600" lvl="1" indent="-228600" algn="l" defTabSz="889000">
            <a:lnSpc>
              <a:spcPct val="90000"/>
            </a:lnSpc>
            <a:spcBef>
              <a:spcPct val="0"/>
            </a:spcBef>
            <a:spcAft>
              <a:spcPct val="15000"/>
            </a:spcAft>
            <a:buChar char="•"/>
          </a:pPr>
          <a:endParaRPr lang="fr-FR" sz="2000" kern="1200" dirty="0"/>
        </a:p>
        <a:p>
          <a:pPr marL="228600" lvl="1" indent="-228600" algn="l" defTabSz="889000">
            <a:lnSpc>
              <a:spcPct val="90000"/>
            </a:lnSpc>
            <a:spcBef>
              <a:spcPct val="0"/>
            </a:spcBef>
            <a:spcAft>
              <a:spcPct val="15000"/>
            </a:spcAft>
            <a:buChar char="•"/>
          </a:pPr>
          <a:r>
            <a:rPr lang="fr-FR" sz="2000" kern="1200" dirty="0"/>
            <a:t>Octobre - Décembre</a:t>
          </a:r>
        </a:p>
        <a:p>
          <a:pPr marL="114300" lvl="1" indent="-114300" algn="l" defTabSz="666750">
            <a:lnSpc>
              <a:spcPct val="90000"/>
            </a:lnSpc>
            <a:spcBef>
              <a:spcPct val="0"/>
            </a:spcBef>
            <a:spcAft>
              <a:spcPct val="15000"/>
            </a:spcAft>
            <a:buChar char="•"/>
          </a:pPr>
          <a:endParaRPr lang="fr-FR" sz="1500" kern="1200" dirty="0"/>
        </a:p>
      </dsp:txBody>
      <dsp:txXfrm>
        <a:off x="7420916" y="2222498"/>
        <a:ext cx="1864119" cy="1171693"/>
      </dsp:txXfrm>
    </dsp:sp>
    <dsp:sp modelId="{B8AEBCCD-C2CC-42D5-B7D1-0FB3ADFB47C4}">
      <dsp:nvSpPr>
        <dsp:cNvPr id="0" name=""/>
        <dsp:cNvSpPr/>
      </dsp:nvSpPr>
      <dsp:spPr>
        <a:xfrm>
          <a:off x="8179119" y="1294463"/>
          <a:ext cx="2080982" cy="2080982"/>
        </a:xfrm>
        <a:prstGeom prst="circularArrow">
          <a:avLst>
            <a:gd name="adj1" fmla="val 1738"/>
            <a:gd name="adj2" fmla="val 207020"/>
            <a:gd name="adj3" fmla="val 19817219"/>
            <a:gd name="adj4" fmla="val 12775260"/>
            <a:gd name="adj5" fmla="val 2028"/>
          </a:avLst>
        </a:prstGeom>
        <a:solidFill>
          <a:srgbClr val="00A6A2"/>
        </a:solidFill>
        <a:ln>
          <a:solidFill>
            <a:srgbClr val="00A6A2"/>
          </a:solidFill>
        </a:ln>
        <a:effectLst/>
      </dsp:spPr>
      <dsp:style>
        <a:lnRef idx="0">
          <a:scrgbClr r="0" g="0" b="0"/>
        </a:lnRef>
        <a:fillRef idx="1">
          <a:scrgbClr r="0" g="0" b="0"/>
        </a:fillRef>
        <a:effectRef idx="0">
          <a:scrgbClr r="0" g="0" b="0"/>
        </a:effectRef>
        <a:fontRef idx="minor">
          <a:schemeClr val="lt1"/>
        </a:fontRef>
      </dsp:style>
    </dsp:sp>
    <dsp:sp modelId="{28DC6110-AF12-4F70-8EAB-0F58EE77CBEC}">
      <dsp:nvSpPr>
        <dsp:cNvPr id="0" name=""/>
        <dsp:cNvSpPr/>
      </dsp:nvSpPr>
      <dsp:spPr>
        <a:xfrm>
          <a:off x="7671552" y="1790763"/>
          <a:ext cx="1415086" cy="827814"/>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Rédaction</a:t>
          </a:r>
          <a:r>
            <a:rPr lang="fr-FR" sz="1500" kern="1200" dirty="0"/>
            <a:t> </a:t>
          </a:r>
        </a:p>
      </dsp:txBody>
      <dsp:txXfrm>
        <a:off x="7695798" y="1815009"/>
        <a:ext cx="1366594" cy="779322"/>
      </dsp:txXfrm>
    </dsp:sp>
    <dsp:sp modelId="{D81B9461-7B45-4B1C-ADB4-8FA7456BC6A9}">
      <dsp:nvSpPr>
        <dsp:cNvPr id="0" name=""/>
        <dsp:cNvSpPr/>
      </dsp:nvSpPr>
      <dsp:spPr>
        <a:xfrm>
          <a:off x="9564560" y="2067189"/>
          <a:ext cx="1315375" cy="818065"/>
        </a:xfrm>
        <a:prstGeom prst="roundRect">
          <a:avLst>
            <a:gd name="adj" fmla="val 10000"/>
          </a:avLst>
        </a:prstGeom>
        <a:solidFill>
          <a:schemeClr val="lt1">
            <a:alpha val="90000"/>
            <a:hueOff val="0"/>
            <a:satOff val="0"/>
            <a:lumOff val="0"/>
            <a:alphaOff val="0"/>
          </a:schemeClr>
        </a:solidFill>
        <a:ln w="381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fr-FR" sz="1900" kern="1200" dirty="0">
              <a:solidFill>
                <a:schemeClr val="bg1"/>
              </a:solidFill>
            </a:rPr>
            <a:t>Octobre-Novembre</a:t>
          </a:r>
        </a:p>
      </dsp:txBody>
      <dsp:txXfrm>
        <a:off x="9583386" y="2086015"/>
        <a:ext cx="1277723" cy="605113"/>
      </dsp:txXfrm>
    </dsp:sp>
    <dsp:sp modelId="{AC0B4BD6-DE1D-4037-B5DB-944F7443AEB6}">
      <dsp:nvSpPr>
        <dsp:cNvPr id="0" name=""/>
        <dsp:cNvSpPr/>
      </dsp:nvSpPr>
      <dsp:spPr>
        <a:xfrm>
          <a:off x="9569782" y="2454307"/>
          <a:ext cx="1603457" cy="1401924"/>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bg1"/>
              </a:solidFill>
            </a:rPr>
            <a:t>Finalisation et soumission</a:t>
          </a:r>
        </a:p>
      </dsp:txBody>
      <dsp:txXfrm>
        <a:off x="9610843" y="2495368"/>
        <a:ext cx="1521335" cy="1319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3867E-1BFF-4241-8568-97FA8E80282A}">
      <dsp:nvSpPr>
        <dsp:cNvPr id="0" name=""/>
        <dsp:cNvSpPr/>
      </dsp:nvSpPr>
      <dsp:spPr>
        <a:xfrm>
          <a:off x="0" y="15093"/>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FR" sz="2800" kern="1200" dirty="0">
              <a:solidFill>
                <a:schemeClr val="tx1"/>
              </a:solidFill>
            </a:rPr>
            <a:t>ARD: Biomédicaments, </a:t>
          </a:r>
          <a:r>
            <a:rPr lang="fr-FR" sz="2800" kern="1200" dirty="0" err="1">
              <a:solidFill>
                <a:schemeClr val="tx1"/>
              </a:solidFill>
            </a:rPr>
            <a:t>Cosmetosciences</a:t>
          </a:r>
          <a:r>
            <a:rPr lang="fr-FR" sz="2800" kern="1200" dirty="0">
              <a:solidFill>
                <a:schemeClr val="tx1"/>
              </a:solidFill>
            </a:rPr>
            <a:t>, CERTEM2020 </a:t>
          </a:r>
        </a:p>
      </dsp:txBody>
      <dsp:txXfrm>
        <a:off x="2269275" y="15093"/>
        <a:ext cx="8643139" cy="867923"/>
      </dsp:txXfrm>
    </dsp:sp>
    <dsp:sp modelId="{A379A05D-1922-4803-8B25-FF8142B288F3}">
      <dsp:nvSpPr>
        <dsp:cNvPr id="0" name=""/>
        <dsp:cNvSpPr/>
      </dsp:nvSpPr>
      <dsp:spPr>
        <a:xfrm>
          <a:off x="0" y="2597993"/>
          <a:ext cx="2182483" cy="694338"/>
        </a:xfrm>
        <a:prstGeom prst="roundRect">
          <a:avLst>
            <a:gd name="adj" fmla="val 1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5B03DF9-2E67-4A7E-858D-6A7F81790078}">
      <dsp:nvSpPr>
        <dsp:cNvPr id="0" name=""/>
        <dsp:cNvSpPr/>
      </dsp:nvSpPr>
      <dsp:spPr>
        <a:xfrm>
          <a:off x="0" y="954715"/>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FR" sz="2800" kern="1200" dirty="0">
              <a:solidFill>
                <a:schemeClr val="tx1"/>
              </a:solidFill>
            </a:rPr>
            <a:t>SFR : Infectiologie, Neuroimagerie</a:t>
          </a:r>
        </a:p>
      </dsp:txBody>
      <dsp:txXfrm>
        <a:off x="2269275" y="954715"/>
        <a:ext cx="8643139" cy="867923"/>
      </dsp:txXfrm>
    </dsp:sp>
    <dsp:sp modelId="{1985E94D-633F-4237-BE37-4A0ED54CAA7F}">
      <dsp:nvSpPr>
        <dsp:cNvPr id="0" name=""/>
        <dsp:cNvSpPr/>
      </dsp:nvSpPr>
      <dsp:spPr>
        <a:xfrm>
          <a:off x="150586" y="1973810"/>
          <a:ext cx="2182483" cy="694338"/>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163EA-FA39-440B-A18B-7E094D8F0648}">
      <dsp:nvSpPr>
        <dsp:cNvPr id="0" name=""/>
        <dsp:cNvSpPr/>
      </dsp:nvSpPr>
      <dsp:spPr>
        <a:xfrm>
          <a:off x="0" y="1884513"/>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ts val="0"/>
            </a:spcAft>
            <a:buNone/>
          </a:pPr>
          <a:r>
            <a:rPr lang="fr-FR" sz="2800" kern="1200" dirty="0">
              <a:solidFill>
                <a:schemeClr val="tx1"/>
              </a:solidFill>
            </a:rPr>
            <a:t>RTR : </a:t>
          </a:r>
          <a:r>
            <a:rPr lang="fr-FR" sz="2800" kern="1200" dirty="0" err="1">
              <a:solidFill>
                <a:schemeClr val="tx1"/>
              </a:solidFill>
            </a:rPr>
            <a:t>FérI</a:t>
          </a:r>
          <a:r>
            <a:rPr lang="fr-FR" sz="2800" kern="1200" dirty="0">
              <a:solidFill>
                <a:schemeClr val="tx1"/>
              </a:solidFill>
            </a:rPr>
            <a:t>, </a:t>
          </a:r>
          <a:r>
            <a:rPr lang="fr-FR" sz="2800" kern="1200" dirty="0" err="1">
              <a:solidFill>
                <a:schemeClr val="tx1"/>
              </a:solidFill>
            </a:rPr>
            <a:t>Motivhealth</a:t>
          </a:r>
          <a:r>
            <a:rPr lang="fr-FR" sz="2800" kern="1200" dirty="0">
              <a:solidFill>
                <a:schemeClr val="tx1"/>
              </a:solidFill>
            </a:rPr>
            <a:t>, Diams, </a:t>
          </a:r>
          <a:r>
            <a:rPr lang="fr-FR" sz="2800" kern="1200" dirty="0" err="1">
              <a:solidFill>
                <a:schemeClr val="tx1"/>
              </a:solidFill>
            </a:rPr>
            <a:t>Entomocentre</a:t>
          </a:r>
          <a:r>
            <a:rPr lang="fr-FR" sz="2800" kern="1200" dirty="0">
              <a:solidFill>
                <a:schemeClr val="tx1"/>
              </a:solidFill>
            </a:rPr>
            <a:t>, Midi, </a:t>
          </a:r>
          <a:r>
            <a:rPr lang="fr-FR" sz="2800" kern="1200" dirty="0" err="1">
              <a:solidFill>
                <a:schemeClr val="tx1"/>
              </a:solidFill>
            </a:rPr>
            <a:t>Biotechnocentre</a:t>
          </a:r>
          <a:endParaRPr lang="fr-FR" sz="4800" kern="1200" dirty="0"/>
        </a:p>
      </dsp:txBody>
      <dsp:txXfrm>
        <a:off x="2269275" y="1884513"/>
        <a:ext cx="8643139" cy="867923"/>
      </dsp:txXfrm>
    </dsp:sp>
    <dsp:sp modelId="{9D42AFE2-E589-42A3-83D3-B4FE5642E22A}">
      <dsp:nvSpPr>
        <dsp:cNvPr id="0" name=""/>
        <dsp:cNvSpPr/>
      </dsp:nvSpPr>
      <dsp:spPr>
        <a:xfrm>
          <a:off x="0" y="3953905"/>
          <a:ext cx="2182483" cy="694338"/>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72ED2A-6580-4631-B391-5AE6C8E4AEFB}">
      <dsp:nvSpPr>
        <dsp:cNvPr id="0" name=""/>
        <dsp:cNvSpPr/>
      </dsp:nvSpPr>
      <dsp:spPr>
        <a:xfrm>
          <a:off x="0" y="2864147"/>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ts val="0"/>
            </a:spcAft>
            <a:buNone/>
          </a:pPr>
          <a:r>
            <a:rPr lang="fr-FR" sz="2800" kern="1200" dirty="0">
              <a:solidFill>
                <a:schemeClr val="tx1"/>
              </a:solidFill>
            </a:rPr>
            <a:t>Partenariat socio- économique fort : </a:t>
          </a:r>
          <a:r>
            <a:rPr lang="fr-FR" sz="2400" kern="1200" dirty="0">
              <a:solidFill>
                <a:schemeClr val="tx1"/>
              </a:solidFill>
            </a:rPr>
            <a:t>création et accueil de start-ups, CERTEM, Institut Carnot, </a:t>
          </a:r>
          <a:r>
            <a:rPr lang="fr-FR" sz="2400" kern="1200" dirty="0" err="1">
              <a:solidFill>
                <a:schemeClr val="tx1"/>
              </a:solidFill>
            </a:rPr>
            <a:t>LabCom</a:t>
          </a:r>
          <a:r>
            <a:rPr lang="fr-FR" sz="2400" kern="1200" dirty="0">
              <a:solidFill>
                <a:schemeClr val="tx1"/>
              </a:solidFill>
            </a:rPr>
            <a:t> </a:t>
          </a:r>
          <a:r>
            <a:rPr lang="fr-FR" sz="2400" kern="1200" dirty="0" err="1">
              <a:solidFill>
                <a:schemeClr val="tx1"/>
              </a:solidFill>
            </a:rPr>
            <a:t>Olmix</a:t>
          </a:r>
          <a:r>
            <a:rPr lang="fr-FR" sz="2400" kern="1200" dirty="0">
              <a:solidFill>
                <a:schemeClr val="tx1"/>
              </a:solidFill>
            </a:rPr>
            <a:t>, </a:t>
          </a:r>
          <a:r>
            <a:rPr lang="fr-FR" sz="2400" kern="1200" dirty="0" err="1">
              <a:solidFill>
                <a:schemeClr val="tx1"/>
              </a:solidFill>
            </a:rPr>
            <a:t>Artinem</a:t>
          </a:r>
          <a:r>
            <a:rPr lang="fr-FR" sz="2400" kern="1200" dirty="0">
              <a:solidFill>
                <a:schemeClr val="tx1"/>
              </a:solidFill>
            </a:rPr>
            <a:t>, Servier</a:t>
          </a:r>
        </a:p>
      </dsp:txBody>
      <dsp:txXfrm>
        <a:off x="2269275" y="2864147"/>
        <a:ext cx="8643139" cy="867923"/>
      </dsp:txXfrm>
    </dsp:sp>
    <dsp:sp modelId="{89CBAFBC-4F11-4F2D-9C76-6BEC7D4AA969}">
      <dsp:nvSpPr>
        <dsp:cNvPr id="0" name=""/>
        <dsp:cNvSpPr/>
      </dsp:nvSpPr>
      <dsp:spPr>
        <a:xfrm>
          <a:off x="0" y="3972638"/>
          <a:ext cx="2182483" cy="694338"/>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4C838A-2C00-4DB9-A459-6C668F6F6220}">
      <dsp:nvSpPr>
        <dsp:cNvPr id="0" name=""/>
        <dsp:cNvSpPr/>
      </dsp:nvSpPr>
      <dsp:spPr>
        <a:xfrm>
          <a:off x="0" y="3818863"/>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914400" rtl="0" eaLnBrk="1" latinLnBrk="0" hangingPunct="1">
            <a:lnSpc>
              <a:spcPct val="100000"/>
            </a:lnSpc>
            <a:spcBef>
              <a:spcPct val="0"/>
            </a:spcBef>
            <a:spcAft>
              <a:spcPts val="0"/>
            </a:spcAft>
            <a:buNone/>
          </a:pPr>
          <a:r>
            <a:rPr lang="fr-FR" sz="2800" kern="1200" dirty="0">
              <a:solidFill>
                <a:schemeClr val="tx1"/>
              </a:solidFill>
              <a:latin typeface="+mn-lt"/>
              <a:ea typeface="+mn-ea"/>
              <a:cs typeface="+mn-cs"/>
            </a:rPr>
            <a:t>GIS </a:t>
          </a:r>
          <a:r>
            <a:rPr lang="fr-FR" sz="2800" kern="1200" dirty="0" err="1">
              <a:solidFill>
                <a:schemeClr val="tx1"/>
              </a:solidFill>
              <a:latin typeface="+mn-lt"/>
              <a:ea typeface="+mn-ea"/>
              <a:cs typeface="+mn-cs"/>
            </a:rPr>
            <a:t>Calciscreen</a:t>
          </a:r>
          <a:r>
            <a:rPr lang="fr-FR" sz="2800" kern="1200" dirty="0">
              <a:solidFill>
                <a:schemeClr val="tx1"/>
              </a:solidFill>
              <a:latin typeface="+mn-lt"/>
              <a:ea typeface="+mn-ea"/>
              <a:cs typeface="+mn-cs"/>
            </a:rPr>
            <a:t>, CERTEM</a:t>
          </a:r>
        </a:p>
      </dsp:txBody>
      <dsp:txXfrm>
        <a:off x="2269275" y="3818863"/>
        <a:ext cx="8643139" cy="867923"/>
      </dsp:txXfrm>
    </dsp:sp>
    <dsp:sp modelId="{37506A7F-BA13-4637-9C1C-5B4018DD466F}">
      <dsp:nvSpPr>
        <dsp:cNvPr id="0" name=""/>
        <dsp:cNvSpPr/>
      </dsp:nvSpPr>
      <dsp:spPr>
        <a:xfrm>
          <a:off x="86792" y="3905655"/>
          <a:ext cx="2182483" cy="694338"/>
        </a:xfrm>
        <a:prstGeom prst="roundRect">
          <a:avLst>
            <a:gd name="adj" fmla="val 1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C7776B7-AFDF-404D-A03F-CAA8E619A5FE}">
      <dsp:nvSpPr>
        <dsp:cNvPr id="0" name=""/>
        <dsp:cNvSpPr/>
      </dsp:nvSpPr>
      <dsp:spPr>
        <a:xfrm>
          <a:off x="0" y="4773579"/>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ts val="0"/>
            </a:spcAft>
            <a:buNone/>
          </a:pPr>
          <a:r>
            <a:rPr lang="fr-FR" sz="2800" b="0" kern="1200" dirty="0">
              <a:solidFill>
                <a:schemeClr val="tx1"/>
              </a:solidFill>
            </a:rPr>
            <a:t>Structuration Cancéropôle GO</a:t>
          </a:r>
        </a:p>
        <a:p>
          <a:pPr marL="0" lvl="0" indent="0" algn="l" defTabSz="1244600">
            <a:lnSpc>
              <a:spcPct val="100000"/>
            </a:lnSpc>
            <a:spcBef>
              <a:spcPct val="0"/>
            </a:spcBef>
            <a:spcAft>
              <a:spcPts val="0"/>
            </a:spcAft>
            <a:buNone/>
          </a:pPr>
          <a:r>
            <a:rPr lang="fr-FR" sz="2800" b="0" kern="1200" dirty="0">
              <a:solidFill>
                <a:schemeClr val="tx1"/>
              </a:solidFill>
            </a:rPr>
            <a:t>FHU</a:t>
          </a:r>
        </a:p>
      </dsp:txBody>
      <dsp:txXfrm>
        <a:off x="2269275" y="4773579"/>
        <a:ext cx="8643139" cy="867923"/>
      </dsp:txXfrm>
    </dsp:sp>
    <dsp:sp modelId="{271AD363-BF47-45FD-AB7A-64385C9A1866}">
      <dsp:nvSpPr>
        <dsp:cNvPr id="0" name=""/>
        <dsp:cNvSpPr/>
      </dsp:nvSpPr>
      <dsp:spPr>
        <a:xfrm>
          <a:off x="0" y="3091821"/>
          <a:ext cx="2182483" cy="694338"/>
        </a:xfrm>
        <a:prstGeom prst="roundRect">
          <a:avLst>
            <a:gd name="adj" fmla="val 1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5AE5C16-89B8-4326-85ED-E6BA326C2E5F}">
      <dsp:nvSpPr>
        <dsp:cNvPr id="0" name=""/>
        <dsp:cNvSpPr/>
      </dsp:nvSpPr>
      <dsp:spPr>
        <a:xfrm>
          <a:off x="0" y="5728295"/>
          <a:ext cx="10912415" cy="867923"/>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ts val="0"/>
            </a:spcAft>
            <a:buNone/>
          </a:pPr>
          <a:r>
            <a:rPr lang="fr-FR" sz="2800" b="0" kern="1200" dirty="0">
              <a:solidFill>
                <a:schemeClr val="tx1"/>
              </a:solidFill>
            </a:rPr>
            <a:t>CPER : Bâtiment recherche, </a:t>
          </a:r>
          <a:r>
            <a:rPr lang="fr-FR" sz="2800" b="0" kern="1200" dirty="0" err="1">
              <a:solidFill>
                <a:schemeClr val="tx1"/>
              </a:solidFill>
            </a:rPr>
            <a:t>BioTechsan</a:t>
          </a:r>
          <a:r>
            <a:rPr lang="fr-FR" sz="2800" b="0" kern="1200" dirty="0">
              <a:solidFill>
                <a:schemeClr val="tx1"/>
              </a:solidFill>
            </a:rPr>
            <a:t>, </a:t>
          </a:r>
          <a:r>
            <a:rPr lang="fr-FR" sz="2800" b="0" kern="1200" dirty="0" err="1">
              <a:solidFill>
                <a:schemeClr val="tx1"/>
              </a:solidFill>
            </a:rPr>
            <a:t>Valopat</a:t>
          </a:r>
          <a:r>
            <a:rPr lang="fr-FR" sz="2800" b="0" kern="1200" dirty="0">
              <a:solidFill>
                <a:schemeClr val="tx1"/>
              </a:solidFill>
            </a:rPr>
            <a:t>, </a:t>
          </a:r>
          <a:r>
            <a:rPr lang="fr-FR" sz="2800" b="0" kern="1200" dirty="0" err="1">
              <a:solidFill>
                <a:schemeClr val="tx1"/>
              </a:solidFill>
            </a:rPr>
            <a:t>Referentanim</a:t>
          </a:r>
          <a:endParaRPr lang="fr-FR" sz="2800" b="0" kern="1200" dirty="0">
            <a:solidFill>
              <a:schemeClr val="tx1"/>
            </a:solidFill>
          </a:endParaRPr>
        </a:p>
      </dsp:txBody>
      <dsp:txXfrm>
        <a:off x="2269275" y="5728295"/>
        <a:ext cx="8643139" cy="867923"/>
      </dsp:txXfrm>
    </dsp:sp>
    <dsp:sp modelId="{1ABF1B8B-4CDD-40A1-88D2-75420F8A2AD5}">
      <dsp:nvSpPr>
        <dsp:cNvPr id="0" name=""/>
        <dsp:cNvSpPr/>
      </dsp:nvSpPr>
      <dsp:spPr>
        <a:xfrm flipH="1" flipV="1">
          <a:off x="1153579" y="6139885"/>
          <a:ext cx="48909" cy="44743"/>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3867E-1BFF-4241-8568-97FA8E80282A}">
      <dsp:nvSpPr>
        <dsp:cNvPr id="0" name=""/>
        <dsp:cNvSpPr/>
      </dsp:nvSpPr>
      <dsp:spPr>
        <a:xfrm>
          <a:off x="0" y="0"/>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r-FR" sz="2400" kern="1200" dirty="0">
              <a:solidFill>
                <a:schemeClr val="tx1"/>
              </a:solidFill>
            </a:rPr>
            <a:t>Projet Tremplin Biomédicaments</a:t>
          </a:r>
        </a:p>
      </dsp:txBody>
      <dsp:txXfrm>
        <a:off x="2276539" y="0"/>
        <a:ext cx="8735247" cy="741819"/>
      </dsp:txXfrm>
    </dsp:sp>
    <dsp:sp modelId="{A379A05D-1922-4803-8B25-FF8142B288F3}">
      <dsp:nvSpPr>
        <dsp:cNvPr id="0" name=""/>
        <dsp:cNvSpPr/>
      </dsp:nvSpPr>
      <dsp:spPr>
        <a:xfrm>
          <a:off x="0" y="2220519"/>
          <a:ext cx="2202357" cy="593455"/>
        </a:xfrm>
        <a:prstGeom prst="roundRect">
          <a:avLst>
            <a:gd name="adj" fmla="val 1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5B03DF9-2E67-4A7E-858D-6A7F81790078}">
      <dsp:nvSpPr>
        <dsp:cNvPr id="0" name=""/>
        <dsp:cNvSpPr/>
      </dsp:nvSpPr>
      <dsp:spPr>
        <a:xfrm>
          <a:off x="0" y="816000"/>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r-FR" sz="2400" kern="1200" dirty="0">
              <a:solidFill>
                <a:schemeClr val="tx1"/>
              </a:solidFill>
            </a:rPr>
            <a:t>Le Studium</a:t>
          </a:r>
        </a:p>
      </dsp:txBody>
      <dsp:txXfrm>
        <a:off x="2276539" y="816000"/>
        <a:ext cx="8735247" cy="741819"/>
      </dsp:txXfrm>
    </dsp:sp>
    <dsp:sp modelId="{1985E94D-633F-4237-BE37-4A0ED54CAA7F}">
      <dsp:nvSpPr>
        <dsp:cNvPr id="0" name=""/>
        <dsp:cNvSpPr/>
      </dsp:nvSpPr>
      <dsp:spPr>
        <a:xfrm>
          <a:off x="138556" y="1687027"/>
          <a:ext cx="2202357" cy="59345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163EA-FA39-440B-A18B-7E094D8F0648}">
      <dsp:nvSpPr>
        <dsp:cNvPr id="0" name=""/>
        <dsp:cNvSpPr/>
      </dsp:nvSpPr>
      <dsp:spPr>
        <a:xfrm>
          <a:off x="0" y="1632001"/>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buNone/>
          </a:pPr>
          <a:r>
            <a:rPr lang="fr-FR" sz="2400" kern="1200" dirty="0">
              <a:solidFill>
                <a:schemeClr val="tx1"/>
              </a:solidFill>
            </a:rPr>
            <a:t>Master Erasmus </a:t>
          </a:r>
          <a:r>
            <a:rPr lang="fr-FR" sz="2400" kern="1200" dirty="0" err="1">
              <a:solidFill>
                <a:schemeClr val="tx1"/>
              </a:solidFill>
            </a:rPr>
            <a:t>Mundus</a:t>
          </a:r>
          <a:r>
            <a:rPr lang="fr-FR" sz="2400" kern="1200" dirty="0">
              <a:solidFill>
                <a:schemeClr val="tx1"/>
              </a:solidFill>
            </a:rPr>
            <a:t> IDOH =&gt; JEDI, école doctorale européenne </a:t>
          </a:r>
        </a:p>
        <a:p>
          <a:pPr marL="0" lvl="0" indent="0" algn="l" defTabSz="1066800">
            <a:lnSpc>
              <a:spcPct val="100000"/>
            </a:lnSpc>
            <a:spcBef>
              <a:spcPct val="0"/>
            </a:spcBef>
            <a:spcAft>
              <a:spcPts val="0"/>
            </a:spcAft>
            <a:buNone/>
          </a:pPr>
          <a:r>
            <a:rPr lang="fr-FR" sz="2400" kern="1200" dirty="0">
              <a:solidFill>
                <a:schemeClr val="tx1"/>
              </a:solidFill>
            </a:rPr>
            <a:t>Projet </a:t>
          </a:r>
          <a:r>
            <a:rPr lang="fr-FR" sz="2400" kern="1200" dirty="0" err="1">
              <a:solidFill>
                <a:schemeClr val="tx1"/>
              </a:solidFill>
            </a:rPr>
            <a:t>Insects</a:t>
          </a:r>
          <a:r>
            <a:rPr lang="fr-FR" sz="2400" kern="1200" dirty="0">
              <a:solidFill>
                <a:schemeClr val="tx1"/>
              </a:solidFill>
            </a:rPr>
            <a:t> as solutions for a </a:t>
          </a:r>
          <a:r>
            <a:rPr lang="fr-FR" sz="2400" kern="1200" dirty="0" err="1">
              <a:solidFill>
                <a:schemeClr val="tx1"/>
              </a:solidFill>
            </a:rPr>
            <a:t>sustainable</a:t>
          </a:r>
          <a:r>
            <a:rPr lang="fr-FR" sz="2400" kern="1200" dirty="0">
              <a:solidFill>
                <a:schemeClr val="tx1"/>
              </a:solidFill>
            </a:rPr>
            <a:t> future</a:t>
          </a:r>
          <a:endParaRPr lang="fr-FR" sz="2400" kern="1200" dirty="0"/>
        </a:p>
      </dsp:txBody>
      <dsp:txXfrm>
        <a:off x="2276539" y="1632001"/>
        <a:ext cx="8735247" cy="741819"/>
      </dsp:txXfrm>
    </dsp:sp>
    <dsp:sp modelId="{9D42AFE2-E589-42A3-83D3-B4FE5642E22A}">
      <dsp:nvSpPr>
        <dsp:cNvPr id="0" name=""/>
        <dsp:cNvSpPr/>
      </dsp:nvSpPr>
      <dsp:spPr>
        <a:xfrm>
          <a:off x="0" y="3379424"/>
          <a:ext cx="2202357" cy="59345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72ED2A-6580-4631-B391-5AE6C8E4AEFB}">
      <dsp:nvSpPr>
        <dsp:cNvPr id="0" name=""/>
        <dsp:cNvSpPr/>
      </dsp:nvSpPr>
      <dsp:spPr>
        <a:xfrm>
          <a:off x="0" y="2448002"/>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r-FR" sz="2400" kern="1200" dirty="0">
              <a:solidFill>
                <a:schemeClr val="tx1"/>
              </a:solidFill>
            </a:rPr>
            <a:t>Laboratoires</a:t>
          </a:r>
          <a:r>
            <a:rPr lang="fr-FR" sz="2400" kern="1200" baseline="0" dirty="0">
              <a:solidFill>
                <a:schemeClr val="tx1"/>
              </a:solidFill>
            </a:rPr>
            <a:t> internationaux : Sao Paulo, Cracovie, Mexique, Chine, Argentine… </a:t>
          </a:r>
          <a:endParaRPr lang="fr-FR" sz="2400" kern="1200" dirty="0">
            <a:solidFill>
              <a:srgbClr val="FF0000"/>
            </a:solidFill>
          </a:endParaRPr>
        </a:p>
      </dsp:txBody>
      <dsp:txXfrm>
        <a:off x="2276539" y="2448002"/>
        <a:ext cx="8735247" cy="741819"/>
      </dsp:txXfrm>
    </dsp:sp>
    <dsp:sp modelId="{89CBAFBC-4F11-4F2D-9C76-6BEC7D4AA969}">
      <dsp:nvSpPr>
        <dsp:cNvPr id="0" name=""/>
        <dsp:cNvSpPr/>
      </dsp:nvSpPr>
      <dsp:spPr>
        <a:xfrm>
          <a:off x="0" y="3395436"/>
          <a:ext cx="2202357" cy="59345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4C838A-2C00-4DB9-A459-6C668F6F6220}">
      <dsp:nvSpPr>
        <dsp:cNvPr id="0" name=""/>
        <dsp:cNvSpPr/>
      </dsp:nvSpPr>
      <dsp:spPr>
        <a:xfrm>
          <a:off x="0" y="3264003"/>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2700000" scaled="1"/>
          <a:tileRect/>
        </a:gra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buNone/>
          </a:pPr>
          <a:r>
            <a:rPr lang="fr-FR" sz="2400" b="0" dirty="0">
              <a:solidFill>
                <a:schemeClr val="tx1"/>
              </a:solidFill>
            </a:rPr>
            <a:t>CRB Touraine, Bactéries pathogènes, </a:t>
          </a:r>
          <a:r>
            <a:rPr lang="fr-FR" sz="2400" b="0" dirty="0" err="1">
              <a:solidFill>
                <a:schemeClr val="tx1"/>
              </a:solidFill>
            </a:rPr>
            <a:t>Chémothèque</a:t>
          </a:r>
          <a:endParaRPr lang="fr-FR" sz="2400" b="0" dirty="0">
            <a:solidFill>
              <a:schemeClr val="tx1"/>
            </a:solidFill>
          </a:endParaRPr>
        </a:p>
        <a:p>
          <a:pPr marL="0" lvl="0" indent="0" algn="l" defTabSz="1066800">
            <a:lnSpc>
              <a:spcPct val="100000"/>
            </a:lnSpc>
            <a:spcBef>
              <a:spcPct val="0"/>
            </a:spcBef>
            <a:spcAft>
              <a:spcPts val="0"/>
            </a:spcAft>
            <a:buNone/>
          </a:pPr>
          <a:r>
            <a:rPr lang="fr-FR" sz="2400" b="0" dirty="0">
              <a:solidFill>
                <a:schemeClr val="tx1"/>
              </a:solidFill>
            </a:rPr>
            <a:t>TGIR </a:t>
          </a:r>
          <a:r>
            <a:rPr lang="fr-FR" sz="2400" b="0" dirty="0" err="1">
              <a:solidFill>
                <a:schemeClr val="tx1"/>
              </a:solidFill>
            </a:rPr>
            <a:t>ChemBioFrance</a:t>
          </a:r>
          <a:r>
            <a:rPr lang="fr-FR" sz="2400" b="0" dirty="0">
              <a:solidFill>
                <a:schemeClr val="tx1"/>
              </a:solidFill>
            </a:rPr>
            <a:t> et chimiothèque nationale </a:t>
          </a:r>
          <a:endParaRPr lang="fr-FR" sz="2400" kern="1200" dirty="0">
            <a:solidFill>
              <a:schemeClr val="tx1"/>
            </a:solidFill>
            <a:latin typeface="+mn-lt"/>
            <a:ea typeface="+mn-ea"/>
            <a:cs typeface="+mn-cs"/>
          </a:endParaRPr>
        </a:p>
      </dsp:txBody>
      <dsp:txXfrm>
        <a:off x="2276539" y="3264003"/>
        <a:ext cx="8735247" cy="741819"/>
      </dsp:txXfrm>
    </dsp:sp>
    <dsp:sp modelId="{37506A7F-BA13-4637-9C1C-5B4018DD466F}">
      <dsp:nvSpPr>
        <dsp:cNvPr id="0" name=""/>
        <dsp:cNvSpPr/>
      </dsp:nvSpPr>
      <dsp:spPr>
        <a:xfrm>
          <a:off x="74181" y="3338185"/>
          <a:ext cx="2202357" cy="593455"/>
        </a:xfrm>
        <a:prstGeom prst="roundRect">
          <a:avLst>
            <a:gd name="adj" fmla="val 1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759A521-AF7D-4048-B864-86264C927AF1}">
      <dsp:nvSpPr>
        <dsp:cNvPr id="0" name=""/>
        <dsp:cNvSpPr/>
      </dsp:nvSpPr>
      <dsp:spPr>
        <a:xfrm>
          <a:off x="0" y="4062564"/>
          <a:ext cx="11011787" cy="1019185"/>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buNone/>
          </a:pPr>
          <a:r>
            <a:rPr lang="fr-FR" altLang="en-US" sz="2400" b="0" kern="1200" dirty="0">
              <a:solidFill>
                <a:schemeClr val="tx1"/>
              </a:solidFill>
            </a:rPr>
            <a:t>GDR </a:t>
          </a:r>
          <a:r>
            <a:rPr lang="fr-FR" altLang="en-US" sz="2400" b="1" kern="1200" dirty="0">
              <a:solidFill>
                <a:schemeClr val="tx1"/>
              </a:solidFill>
            </a:rPr>
            <a:t>AIM</a:t>
          </a:r>
          <a:r>
            <a:rPr lang="fr-FR" altLang="en-US" sz="2400" b="0" kern="1200" dirty="0">
              <a:solidFill>
                <a:schemeClr val="tx1"/>
              </a:solidFill>
            </a:rPr>
            <a:t>, </a:t>
          </a:r>
          <a:r>
            <a:rPr lang="fr-FR" altLang="en-US" sz="2400" b="0" kern="1200" dirty="0" err="1">
              <a:solidFill>
                <a:schemeClr val="tx1"/>
              </a:solidFill>
            </a:rPr>
            <a:t>BigDataChim</a:t>
          </a:r>
          <a:r>
            <a:rPr lang="fr-FR" altLang="en-US" sz="2400" b="0" kern="1200" dirty="0">
              <a:solidFill>
                <a:schemeClr val="tx1"/>
              </a:solidFill>
            </a:rPr>
            <a:t>, Chemical  </a:t>
          </a:r>
          <a:r>
            <a:rPr lang="fr-FR" altLang="en-US" sz="2400" b="0" kern="1200" dirty="0" err="1">
              <a:solidFill>
                <a:schemeClr val="tx1"/>
              </a:solidFill>
            </a:rPr>
            <a:t>biology</a:t>
          </a:r>
          <a:r>
            <a:rPr lang="fr-FR" altLang="en-US" sz="2400" b="0" kern="1200" dirty="0">
              <a:solidFill>
                <a:schemeClr val="tx1"/>
              </a:solidFill>
            </a:rPr>
            <a:t>, </a:t>
          </a:r>
          <a:r>
            <a:rPr lang="fr-FR" altLang="en-US" sz="2400" b="0" kern="1200" dirty="0" err="1">
              <a:solidFill>
                <a:schemeClr val="tx1"/>
              </a:solidFill>
            </a:rPr>
            <a:t>Cosm’actif</a:t>
          </a:r>
          <a:r>
            <a:rPr lang="fr-FR" altLang="en-US" sz="2400" b="0" kern="1200" dirty="0">
              <a:solidFill>
                <a:schemeClr val="tx1"/>
              </a:solidFill>
            </a:rPr>
            <a:t>, </a:t>
          </a:r>
          <a:r>
            <a:rPr lang="fr-FR" altLang="en-US" sz="2400" b="0" kern="1200" dirty="0" err="1">
              <a:solidFill>
                <a:schemeClr val="tx1"/>
              </a:solidFill>
            </a:rPr>
            <a:t>GAG,Mamovi</a:t>
          </a:r>
          <a:r>
            <a:rPr lang="fr-FR" altLang="en-US" sz="2400" b="0" kern="1200" dirty="0">
              <a:solidFill>
                <a:schemeClr val="tx1"/>
              </a:solidFill>
            </a:rPr>
            <a:t>, </a:t>
          </a:r>
          <a:r>
            <a:rPr lang="fr-FR" altLang="en-US" sz="2400" b="0" kern="1200" dirty="0" err="1">
              <a:solidFill>
                <a:schemeClr val="tx1"/>
              </a:solidFill>
            </a:rPr>
            <a:t>MediatEC</a:t>
          </a:r>
          <a:r>
            <a:rPr lang="fr-FR" altLang="en-US" sz="2400" b="0" kern="1200" dirty="0">
              <a:solidFill>
                <a:schemeClr val="tx1"/>
              </a:solidFill>
            </a:rPr>
            <a:t>, </a:t>
          </a:r>
          <a:r>
            <a:rPr lang="fr-FR" altLang="en-US" sz="2400" b="0" kern="1200" dirty="0" err="1">
              <a:solidFill>
                <a:schemeClr val="tx1"/>
              </a:solidFill>
            </a:rPr>
            <a:t>Micronit</a:t>
          </a:r>
          <a:r>
            <a:rPr lang="fr-FR" altLang="en-US" sz="2400" b="1" kern="1200" dirty="0">
              <a:solidFill>
                <a:schemeClr val="tx1"/>
              </a:solidFill>
            </a:rPr>
            <a:t>, Plasma Medecine</a:t>
          </a:r>
          <a:r>
            <a:rPr lang="fr-FR" altLang="en-US" sz="2400" b="0" kern="1200" dirty="0">
              <a:solidFill>
                <a:schemeClr val="tx1"/>
              </a:solidFill>
            </a:rPr>
            <a:t>, </a:t>
          </a:r>
          <a:r>
            <a:rPr lang="fr-FR" altLang="en-US" sz="2400" b="0" kern="1200" dirty="0" err="1">
              <a:solidFill>
                <a:schemeClr val="tx1"/>
              </a:solidFill>
            </a:rPr>
            <a:t>Syn_Flux</a:t>
          </a:r>
          <a:r>
            <a:rPr lang="fr-FR" altLang="en-US" sz="2400" b="0" kern="1200" dirty="0">
              <a:solidFill>
                <a:schemeClr val="tx1"/>
              </a:solidFill>
            </a:rPr>
            <a:t>, repro, </a:t>
          </a:r>
          <a:r>
            <a:rPr lang="fr-FR" altLang="en-US" sz="2400" b="1" kern="1200" dirty="0" err="1">
              <a:solidFill>
                <a:schemeClr val="tx1"/>
              </a:solidFill>
            </a:rPr>
            <a:t>Mufopam</a:t>
          </a:r>
          <a:endParaRPr lang="fr-FR" altLang="en-US" sz="2400" b="1" kern="1200" dirty="0">
            <a:solidFill>
              <a:schemeClr val="tx1"/>
            </a:solidFill>
          </a:endParaRPr>
        </a:p>
        <a:p>
          <a:pPr marL="0" lvl="0" indent="0" algn="l" defTabSz="1066800">
            <a:lnSpc>
              <a:spcPct val="100000"/>
            </a:lnSpc>
            <a:spcBef>
              <a:spcPct val="0"/>
            </a:spcBef>
            <a:spcAft>
              <a:spcPts val="0"/>
            </a:spcAft>
            <a:buNone/>
          </a:pPr>
          <a:endParaRPr lang="fr-FR" kern="1200" dirty="0"/>
        </a:p>
      </dsp:txBody>
      <dsp:txXfrm>
        <a:off x="2276539" y="4062564"/>
        <a:ext cx="8735247" cy="1019185"/>
      </dsp:txXfrm>
    </dsp:sp>
    <dsp:sp modelId="{712A4396-CCCE-4FD8-9EF3-29CA7189ABB9}">
      <dsp:nvSpPr>
        <dsp:cNvPr id="0" name=""/>
        <dsp:cNvSpPr/>
      </dsp:nvSpPr>
      <dsp:spPr>
        <a:xfrm flipH="1">
          <a:off x="0" y="3218813"/>
          <a:ext cx="295974" cy="7563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C14E47-BEED-40F1-85BD-E769826DE597}">
      <dsp:nvSpPr>
        <dsp:cNvPr id="0" name=""/>
        <dsp:cNvSpPr/>
      </dsp:nvSpPr>
      <dsp:spPr>
        <a:xfrm>
          <a:off x="0" y="5171175"/>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buNone/>
          </a:pPr>
          <a:r>
            <a:rPr lang="fr-FR" sz="2400" b="0" kern="1200" dirty="0">
              <a:solidFill>
                <a:schemeClr val="tx1"/>
              </a:solidFill>
            </a:rPr>
            <a:t>Infrastructures : </a:t>
          </a:r>
          <a:r>
            <a:rPr lang="fr-FR" sz="2400" b="0" kern="1200" dirty="0" err="1">
              <a:solidFill>
                <a:schemeClr val="tx1"/>
              </a:solidFill>
            </a:rPr>
            <a:t>Emerge’In</a:t>
          </a:r>
          <a:r>
            <a:rPr lang="fr-FR" sz="2400" b="0" kern="1200" dirty="0">
              <a:solidFill>
                <a:schemeClr val="tx1"/>
              </a:solidFill>
            </a:rPr>
            <a:t>, </a:t>
          </a:r>
          <a:r>
            <a:rPr lang="fr-FR" altLang="fr-FR" sz="2400" kern="1200" dirty="0" err="1">
              <a:solidFill>
                <a:schemeClr val="tx1"/>
              </a:solidFill>
            </a:rPr>
            <a:t>Phénomine</a:t>
          </a:r>
          <a:r>
            <a:rPr lang="fr-FR" altLang="fr-FR" sz="2400" kern="1200" dirty="0">
              <a:solidFill>
                <a:schemeClr val="tx1"/>
              </a:solidFill>
            </a:rPr>
            <a:t> / </a:t>
          </a:r>
          <a:r>
            <a:rPr lang="fr-FR" altLang="fr-FR" sz="2400" kern="1200" dirty="0" err="1">
              <a:solidFill>
                <a:schemeClr val="tx1"/>
              </a:solidFill>
            </a:rPr>
            <a:t>Celphédia</a:t>
          </a:r>
          <a:endParaRPr lang="fr-FR" altLang="fr-FR" sz="2400" kern="1200" dirty="0">
            <a:solidFill>
              <a:schemeClr val="tx1"/>
            </a:solidFill>
          </a:endParaRPr>
        </a:p>
        <a:p>
          <a:pPr marL="0" lvl="0" indent="0" algn="l" defTabSz="1066800">
            <a:lnSpc>
              <a:spcPct val="100000"/>
            </a:lnSpc>
            <a:spcBef>
              <a:spcPct val="0"/>
            </a:spcBef>
            <a:spcAft>
              <a:spcPts val="0"/>
            </a:spcAft>
            <a:buNone/>
          </a:pPr>
          <a:r>
            <a:rPr lang="fr-FR" sz="2400" kern="1200" dirty="0" err="1">
              <a:solidFill>
                <a:schemeClr val="tx1"/>
              </a:solidFill>
            </a:rPr>
            <a:t>VetBioNet</a:t>
          </a:r>
          <a:r>
            <a:rPr lang="fr-FR" sz="2400" kern="1200" dirty="0">
              <a:solidFill>
                <a:schemeClr val="tx1"/>
              </a:solidFill>
              <a:sym typeface="Wingdings" pitchFamily="2" charset="2"/>
            </a:rPr>
            <a:t> suite ISIDORE en cours</a:t>
          </a:r>
          <a:r>
            <a:rPr lang="fr-FR" sz="2400" b="0" kern="1200" dirty="0">
              <a:solidFill>
                <a:schemeClr val="tx1"/>
              </a:solidFill>
            </a:rPr>
            <a:t>, Imagerie</a:t>
          </a:r>
        </a:p>
      </dsp:txBody>
      <dsp:txXfrm>
        <a:off x="2276539" y="5171175"/>
        <a:ext cx="8735247" cy="741819"/>
      </dsp:txXfrm>
    </dsp:sp>
    <dsp:sp modelId="{645FDE70-E4CB-4A3B-B4DD-AAB05CD47967}">
      <dsp:nvSpPr>
        <dsp:cNvPr id="0" name=""/>
        <dsp:cNvSpPr/>
      </dsp:nvSpPr>
      <dsp:spPr>
        <a:xfrm flipV="1">
          <a:off x="773991" y="5493917"/>
          <a:ext cx="802737" cy="100727"/>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C8E9DD-A8E8-4023-A848-D59F2A0BC781}">
      <dsp:nvSpPr>
        <dsp:cNvPr id="0" name=""/>
        <dsp:cNvSpPr/>
      </dsp:nvSpPr>
      <dsp:spPr>
        <a:xfrm>
          <a:off x="0" y="5989372"/>
          <a:ext cx="11011787" cy="741819"/>
        </a:xfrm>
        <a:prstGeom prst="roundRect">
          <a:avLst>
            <a:gd name="adj" fmla="val 1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89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buNone/>
          </a:pPr>
          <a:r>
            <a:rPr lang="fr-FR" sz="2400" b="0" kern="1200" dirty="0">
              <a:solidFill>
                <a:schemeClr val="tx1"/>
              </a:solidFill>
            </a:rPr>
            <a:t>Projet Interreg Elise</a:t>
          </a:r>
        </a:p>
      </dsp:txBody>
      <dsp:txXfrm>
        <a:off x="2276539" y="5989372"/>
        <a:ext cx="8735247" cy="741819"/>
      </dsp:txXfrm>
    </dsp:sp>
    <dsp:sp modelId="{3C212394-CDF3-4762-A784-A3296EE73B58}">
      <dsp:nvSpPr>
        <dsp:cNvPr id="0" name=""/>
        <dsp:cNvSpPr/>
      </dsp:nvSpPr>
      <dsp:spPr>
        <a:xfrm flipV="1">
          <a:off x="1046522" y="6262777"/>
          <a:ext cx="257675" cy="195009"/>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611A8-DDBA-43A3-8468-F543DC258625}">
      <dsp:nvSpPr>
        <dsp:cNvPr id="0" name=""/>
        <dsp:cNvSpPr/>
      </dsp:nvSpPr>
      <dsp:spPr>
        <a:xfrm>
          <a:off x="2619190" y="255185"/>
          <a:ext cx="2773656" cy="2773656"/>
        </a:xfrm>
        <a:prstGeom prst="ellipse">
          <a:avLst/>
        </a:prstGeom>
        <a:gradFill flip="none" rotWithShape="0">
          <a:gsLst>
            <a:gs pos="0">
              <a:srgbClr val="00A3A6">
                <a:tint val="66000"/>
                <a:satMod val="160000"/>
              </a:srgbClr>
            </a:gs>
            <a:gs pos="50000">
              <a:srgbClr val="00A3A6">
                <a:tint val="44500"/>
                <a:satMod val="160000"/>
              </a:srgbClr>
            </a:gs>
            <a:gs pos="100000">
              <a:srgbClr val="00A3A6">
                <a:tint val="23500"/>
                <a:satMod val="160000"/>
              </a:srgbClr>
            </a:gs>
          </a:gsLst>
          <a:lin ang="2700000" scaled="1"/>
          <a:tileRect/>
        </a:gradFill>
        <a:ln w="12700" cap="flat" cmpd="sng" algn="ctr">
          <a:noFill/>
          <a:prstDash val="solid"/>
          <a:miter lim="800000"/>
        </a:ln>
        <a:effectLst>
          <a:softEdge rad="63500"/>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a:off x="2989010" y="740575"/>
        <a:ext cx="2034014" cy="1248145"/>
      </dsp:txXfrm>
    </dsp:sp>
    <dsp:sp modelId="{CEBAC2EB-A6D9-497F-AA45-4836CF053C6B}">
      <dsp:nvSpPr>
        <dsp:cNvPr id="0" name=""/>
        <dsp:cNvSpPr/>
      </dsp:nvSpPr>
      <dsp:spPr>
        <a:xfrm>
          <a:off x="3809652" y="1806962"/>
          <a:ext cx="2773656" cy="2773656"/>
        </a:xfrm>
        <a:prstGeom prst="ellipse">
          <a:avLst/>
        </a:prstGeom>
        <a:gradFill flip="none" rotWithShape="0">
          <a:gsLst>
            <a:gs pos="0">
              <a:srgbClr val="00A3A6">
                <a:tint val="66000"/>
                <a:satMod val="160000"/>
              </a:srgbClr>
            </a:gs>
            <a:gs pos="50000">
              <a:srgbClr val="00A3A6">
                <a:tint val="44500"/>
                <a:satMod val="160000"/>
              </a:srgbClr>
            </a:gs>
            <a:gs pos="100000">
              <a:srgbClr val="00A3A6">
                <a:tint val="23500"/>
                <a:satMod val="160000"/>
              </a:srgbClr>
            </a:gs>
          </a:gsLst>
          <a:path path="circle">
            <a:fillToRect r="100000" b="100000"/>
          </a:path>
          <a:tileRect l="-100000" t="-100000"/>
        </a:gradFill>
        <a:ln w="12700" cap="flat" cmpd="sng" algn="ctr">
          <a:noFill/>
          <a:prstDash val="solid"/>
          <a:miter lim="800000"/>
        </a:ln>
        <a:effectLst>
          <a:softEdge rad="63500"/>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a:off x="4657928" y="2523490"/>
        <a:ext cx="1664193" cy="1525510"/>
      </dsp:txXfrm>
    </dsp:sp>
    <dsp:sp modelId="{34382722-4470-46F0-94E3-9E3E6C2838D9}">
      <dsp:nvSpPr>
        <dsp:cNvPr id="0" name=""/>
        <dsp:cNvSpPr/>
      </dsp:nvSpPr>
      <dsp:spPr>
        <a:xfrm>
          <a:off x="1410144" y="1849103"/>
          <a:ext cx="2773656" cy="2773656"/>
        </a:xfrm>
        <a:prstGeom prst="ellipse">
          <a:avLst/>
        </a:prstGeom>
        <a:gradFill flip="none" rotWithShape="0">
          <a:gsLst>
            <a:gs pos="0">
              <a:srgbClr val="00A3A6">
                <a:tint val="66000"/>
                <a:satMod val="160000"/>
              </a:srgbClr>
            </a:gs>
            <a:gs pos="50000">
              <a:srgbClr val="00A3A6">
                <a:tint val="44500"/>
                <a:satMod val="160000"/>
              </a:srgbClr>
            </a:gs>
            <a:gs pos="100000">
              <a:srgbClr val="00A3A6">
                <a:tint val="23500"/>
                <a:satMod val="160000"/>
              </a:srgbClr>
            </a:gs>
          </a:gsLst>
          <a:lin ang="18900000" scaled="1"/>
          <a:tileRect/>
        </a:gradFill>
        <a:ln w="12700" cap="flat" cmpd="sng" algn="ctr">
          <a:noFill/>
          <a:prstDash val="solid"/>
          <a:miter lim="800000"/>
        </a:ln>
        <a:effectLst>
          <a:softEdge rad="63500"/>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a:off x="1671330" y="2565631"/>
        <a:ext cx="1664193" cy="15255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063070-048A-4CF4-B685-E0C0C96539F6}">
      <dsp:nvSpPr>
        <dsp:cNvPr id="0" name=""/>
        <dsp:cNvSpPr/>
      </dsp:nvSpPr>
      <dsp:spPr>
        <a:xfrm>
          <a:off x="2662466" y="-67304"/>
          <a:ext cx="2346720" cy="1173360"/>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solidFill>
                <a:schemeClr val="tx1"/>
              </a:solidFill>
            </a:rPr>
            <a:t>Dimensions épistémologiques et éthiques</a:t>
          </a:r>
        </a:p>
      </dsp:txBody>
      <dsp:txXfrm>
        <a:off x="2696833" y="-32937"/>
        <a:ext cx="2277986" cy="1104626"/>
      </dsp:txXfrm>
    </dsp:sp>
    <dsp:sp modelId="{1973AE6D-34CA-4A06-80B8-1EE675EFC69F}">
      <dsp:nvSpPr>
        <dsp:cNvPr id="0" name=""/>
        <dsp:cNvSpPr/>
      </dsp:nvSpPr>
      <dsp:spPr>
        <a:xfrm rot="3600000">
          <a:off x="5338352" y="1713633"/>
          <a:ext cx="1178774" cy="410676"/>
        </a:xfrm>
        <a:prstGeom prst="leftRightArrow">
          <a:avLst>
            <a:gd name="adj1" fmla="val 60000"/>
            <a:gd name="adj2" fmla="val 5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5461555" y="1795768"/>
        <a:ext cx="932368" cy="246406"/>
      </dsp:txXfrm>
    </dsp:sp>
    <dsp:sp modelId="{EBC80AEF-0120-4835-8185-6423EE7E760A}">
      <dsp:nvSpPr>
        <dsp:cNvPr id="0" name=""/>
        <dsp:cNvSpPr/>
      </dsp:nvSpPr>
      <dsp:spPr>
        <a:xfrm>
          <a:off x="4599595" y="3287901"/>
          <a:ext cx="2346720" cy="1173360"/>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solidFill>
                <a:schemeClr val="tx1"/>
              </a:solidFill>
            </a:rPr>
            <a:t>Dimensions critiques et réflexives </a:t>
          </a:r>
        </a:p>
      </dsp:txBody>
      <dsp:txXfrm>
        <a:off x="4633962" y="3322268"/>
        <a:ext cx="2277986" cy="1104626"/>
      </dsp:txXfrm>
    </dsp:sp>
    <dsp:sp modelId="{60682D9E-62E4-4A6C-9E0B-4791B26260A1}">
      <dsp:nvSpPr>
        <dsp:cNvPr id="0" name=""/>
        <dsp:cNvSpPr/>
      </dsp:nvSpPr>
      <dsp:spPr>
        <a:xfrm rot="10812367">
          <a:off x="3234826" y="3727136"/>
          <a:ext cx="1178774" cy="410676"/>
        </a:xfrm>
        <a:prstGeom prst="leftRightArrow">
          <a:avLst>
            <a:gd name="adj1" fmla="val 60000"/>
            <a:gd name="adj2" fmla="val 5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rot="10800000">
        <a:off x="3358029" y="3809271"/>
        <a:ext cx="932368" cy="246406"/>
      </dsp:txXfrm>
    </dsp:sp>
    <dsp:sp modelId="{088A3A99-45DC-448E-8682-1581E0F9E577}">
      <dsp:nvSpPr>
        <dsp:cNvPr id="0" name=""/>
        <dsp:cNvSpPr/>
      </dsp:nvSpPr>
      <dsp:spPr>
        <a:xfrm>
          <a:off x="0" y="3135761"/>
          <a:ext cx="3126136" cy="1447351"/>
        </a:xfrm>
        <a:prstGeom prst="roundRect">
          <a:avLst>
            <a:gd name="adj" fmla="val 10000"/>
          </a:avLst>
        </a:prstGeom>
        <a:solidFill>
          <a:srgbClr val="00A6A2"/>
        </a:solidFill>
        <a:ln w="12700" cap="flat" cmpd="sng" algn="ctr">
          <a:solidFill>
            <a:srgbClr val="00A6A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tx1"/>
              </a:solidFill>
            </a:rPr>
            <a:t>Compréhension / réception</a:t>
          </a:r>
        </a:p>
        <a:p>
          <a:pPr marL="0" lvl="0" indent="0" algn="ctr" defTabSz="889000">
            <a:lnSpc>
              <a:spcPct val="90000"/>
            </a:lnSpc>
            <a:spcBef>
              <a:spcPct val="0"/>
            </a:spcBef>
            <a:spcAft>
              <a:spcPct val="35000"/>
            </a:spcAft>
            <a:buNone/>
          </a:pPr>
          <a:r>
            <a:rPr lang="fr-FR" sz="2000" kern="1200" dirty="0">
              <a:solidFill>
                <a:schemeClr val="tx1"/>
              </a:solidFill>
            </a:rPr>
            <a:t>Appropriation</a:t>
          </a:r>
        </a:p>
        <a:p>
          <a:pPr marL="0" lvl="0" indent="0" algn="ctr" defTabSz="889000">
            <a:lnSpc>
              <a:spcPct val="90000"/>
            </a:lnSpc>
            <a:spcBef>
              <a:spcPct val="0"/>
            </a:spcBef>
            <a:spcAft>
              <a:spcPct val="35000"/>
            </a:spcAft>
            <a:buNone/>
          </a:pPr>
          <a:r>
            <a:rPr lang="fr-FR" sz="2000" kern="1200" dirty="0">
              <a:solidFill>
                <a:schemeClr val="tx1"/>
              </a:solidFill>
            </a:rPr>
            <a:t>Pratiques et représentations</a:t>
          </a:r>
        </a:p>
      </dsp:txBody>
      <dsp:txXfrm>
        <a:off x="42391" y="3178152"/>
        <a:ext cx="3041354" cy="1362569"/>
      </dsp:txXfrm>
    </dsp:sp>
    <dsp:sp modelId="{D3DD17F2-BD6D-4F32-99B7-F14272F65415}">
      <dsp:nvSpPr>
        <dsp:cNvPr id="0" name=""/>
        <dsp:cNvSpPr/>
      </dsp:nvSpPr>
      <dsp:spPr>
        <a:xfrm rot="18254009">
          <a:off x="1209394" y="1711633"/>
          <a:ext cx="1178774" cy="410676"/>
        </a:xfrm>
        <a:prstGeom prst="leftRightArrow">
          <a:avLst>
            <a:gd name="adj1" fmla="val 60000"/>
            <a:gd name="adj2" fmla="val 50000"/>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0A6A2"/>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1332597" y="1793768"/>
        <a:ext cx="932368" cy="2464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D8193-9BB9-45CF-A5FE-CE82C1795328}">
      <dsp:nvSpPr>
        <dsp:cNvPr id="0" name=""/>
        <dsp:cNvSpPr/>
      </dsp:nvSpPr>
      <dsp:spPr>
        <a:xfrm>
          <a:off x="5507986" y="2534772"/>
          <a:ext cx="2521101" cy="2710424"/>
        </a:xfrm>
        <a:prstGeom prst="gear9">
          <a:avLst/>
        </a:prstGeom>
        <a:solidFill>
          <a:srgbClr val="00A6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Enseignement</a:t>
          </a:r>
        </a:p>
      </dsp:txBody>
      <dsp:txXfrm>
        <a:off x="6014839" y="3157098"/>
        <a:ext cx="1507395" cy="1417542"/>
      </dsp:txXfrm>
    </dsp:sp>
    <dsp:sp modelId="{A5ED4B8E-FC95-4521-9966-6DA0540D83A0}">
      <dsp:nvSpPr>
        <dsp:cNvPr id="0" name=""/>
        <dsp:cNvSpPr/>
      </dsp:nvSpPr>
      <dsp:spPr>
        <a:xfrm>
          <a:off x="2032389" y="1918835"/>
          <a:ext cx="3659606" cy="3162521"/>
        </a:xfrm>
        <a:prstGeom prst="gear6">
          <a:avLst/>
        </a:prstGeom>
        <a:solidFill>
          <a:srgbClr val="00A6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fr-FR" sz="3200" b="1" kern="1200" dirty="0"/>
            <a:t>Recherche</a:t>
          </a:r>
          <a:r>
            <a:rPr lang="fr-FR" sz="1800" b="1" kern="1200" dirty="0"/>
            <a:t> </a:t>
          </a:r>
        </a:p>
      </dsp:txBody>
      <dsp:txXfrm>
        <a:off x="2900820" y="2719821"/>
        <a:ext cx="1922744" cy="1560549"/>
      </dsp:txXfrm>
    </dsp:sp>
    <dsp:sp modelId="{24E8F084-A527-4F05-907C-5B161888FC6E}">
      <dsp:nvSpPr>
        <dsp:cNvPr id="0" name=""/>
        <dsp:cNvSpPr/>
      </dsp:nvSpPr>
      <dsp:spPr>
        <a:xfrm rot="20700000">
          <a:off x="4549771" y="395983"/>
          <a:ext cx="2350024" cy="2350024"/>
        </a:xfrm>
        <a:prstGeom prst="gear6">
          <a:avLst/>
        </a:prstGeom>
        <a:solidFill>
          <a:srgbClr val="00A6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100000"/>
            </a:lnSpc>
            <a:spcBef>
              <a:spcPct val="0"/>
            </a:spcBef>
            <a:spcAft>
              <a:spcPts val="0"/>
            </a:spcAft>
            <a:buNone/>
          </a:pPr>
          <a:r>
            <a:rPr lang="fr-FR" sz="1800" kern="1200" dirty="0"/>
            <a:t>Partenariat</a:t>
          </a:r>
        </a:p>
        <a:p>
          <a:pPr marL="0" lvl="0" indent="0" algn="ctr" defTabSz="800100">
            <a:lnSpc>
              <a:spcPct val="100000"/>
            </a:lnSpc>
            <a:spcBef>
              <a:spcPct val="0"/>
            </a:spcBef>
            <a:spcAft>
              <a:spcPts val="0"/>
            </a:spcAft>
            <a:buNone/>
          </a:pPr>
          <a:r>
            <a:rPr lang="fr-FR" sz="1800" kern="1200"/>
            <a:t>économique, associatif…</a:t>
          </a:r>
          <a:endParaRPr lang="fr-FR" sz="1800" kern="1200" dirty="0"/>
        </a:p>
      </dsp:txBody>
      <dsp:txXfrm rot="-20700000">
        <a:off x="5065201" y="911412"/>
        <a:ext cx="1319166" cy="1319166"/>
      </dsp:txXfrm>
    </dsp:sp>
    <dsp:sp modelId="{B4DB413F-30A2-4211-8DE2-7724CEA7A8DB}">
      <dsp:nvSpPr>
        <dsp:cNvPr id="0" name=""/>
        <dsp:cNvSpPr/>
      </dsp:nvSpPr>
      <dsp:spPr>
        <a:xfrm rot="521712">
          <a:off x="5207506" y="1791671"/>
          <a:ext cx="3762557" cy="3546340"/>
        </a:xfrm>
        <a:prstGeom prst="circularArrow">
          <a:avLst>
            <a:gd name="adj1" fmla="val 4687"/>
            <a:gd name="adj2" fmla="val 299029"/>
            <a:gd name="adj3" fmla="val 2547207"/>
            <a:gd name="adj4" fmla="val 15795958"/>
            <a:gd name="adj5" fmla="val 5469"/>
          </a:avLst>
        </a:prstGeom>
        <a:solidFill>
          <a:srgbClr val="00A6A2"/>
        </a:solidFill>
        <a:ln>
          <a:noFill/>
        </a:ln>
        <a:effectLst/>
      </dsp:spPr>
      <dsp:style>
        <a:lnRef idx="0">
          <a:scrgbClr r="0" g="0" b="0"/>
        </a:lnRef>
        <a:fillRef idx="1">
          <a:scrgbClr r="0" g="0" b="0"/>
        </a:fillRef>
        <a:effectRef idx="0">
          <a:scrgbClr r="0" g="0" b="0"/>
        </a:effectRef>
        <a:fontRef idx="minor">
          <a:schemeClr val="lt1"/>
        </a:fontRef>
      </dsp:style>
    </dsp:sp>
    <dsp:sp modelId="{61CAAFD5-0CB6-4192-A8D9-271DF421C2A2}">
      <dsp:nvSpPr>
        <dsp:cNvPr id="0" name=""/>
        <dsp:cNvSpPr/>
      </dsp:nvSpPr>
      <dsp:spPr>
        <a:xfrm>
          <a:off x="1637472" y="1690400"/>
          <a:ext cx="3067061" cy="3067061"/>
        </a:xfrm>
        <a:prstGeom prst="leftCircularArrow">
          <a:avLst>
            <a:gd name="adj1" fmla="val 6452"/>
            <a:gd name="adj2" fmla="val 429999"/>
            <a:gd name="adj3" fmla="val 10489124"/>
            <a:gd name="adj4" fmla="val 14837806"/>
            <a:gd name="adj5" fmla="val 7527"/>
          </a:avLst>
        </a:prstGeom>
        <a:solidFill>
          <a:srgbClr val="00A6A2"/>
        </a:solidFill>
        <a:ln>
          <a:noFill/>
        </a:ln>
        <a:effectLst/>
      </dsp:spPr>
      <dsp:style>
        <a:lnRef idx="0">
          <a:scrgbClr r="0" g="0" b="0"/>
        </a:lnRef>
        <a:fillRef idx="1">
          <a:scrgbClr r="0" g="0" b="0"/>
        </a:fillRef>
        <a:effectRef idx="0">
          <a:scrgbClr r="0" g="0" b="0"/>
        </a:effectRef>
        <a:fontRef idx="minor">
          <a:schemeClr val="lt1"/>
        </a:fontRef>
      </dsp:style>
    </dsp:sp>
    <dsp:sp modelId="{9A4BF22C-DAF1-47D8-95D3-0E3B1DB89D22}">
      <dsp:nvSpPr>
        <dsp:cNvPr id="0" name=""/>
        <dsp:cNvSpPr/>
      </dsp:nvSpPr>
      <dsp:spPr>
        <a:xfrm>
          <a:off x="4006186" y="-126493"/>
          <a:ext cx="3306909" cy="3306909"/>
        </a:xfrm>
        <a:prstGeom prst="circularArrow">
          <a:avLst>
            <a:gd name="adj1" fmla="val 5984"/>
            <a:gd name="adj2" fmla="val 394124"/>
            <a:gd name="adj3" fmla="val 13313824"/>
            <a:gd name="adj4" fmla="val 10508221"/>
            <a:gd name="adj5" fmla="val 6981"/>
          </a:avLst>
        </a:prstGeom>
        <a:solidFill>
          <a:srgbClr val="00A6A2"/>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3B8BDB-E613-4168-9D88-5DB7A3F0FCC8}">
      <dsp:nvSpPr>
        <dsp:cNvPr id="0" name=""/>
        <dsp:cNvSpPr/>
      </dsp:nvSpPr>
      <dsp:spPr>
        <a:xfrm>
          <a:off x="326370" y="0"/>
          <a:ext cx="9862785" cy="5400785"/>
        </a:xfrm>
        <a:prstGeom prst="swooshArrow">
          <a:avLst>
            <a:gd name="adj1" fmla="val 25000"/>
            <a:gd name="adj2" fmla="val 25000"/>
          </a:avLst>
        </a:prstGeom>
        <a:solidFill>
          <a:srgbClr val="00A6A2"/>
        </a:solidFill>
        <a:ln>
          <a:noFill/>
        </a:ln>
        <a:effectLst/>
      </dsp:spPr>
      <dsp:style>
        <a:lnRef idx="0">
          <a:scrgbClr r="0" g="0" b="0"/>
        </a:lnRef>
        <a:fillRef idx="1">
          <a:scrgbClr r="0" g="0" b="0"/>
        </a:fillRef>
        <a:effectRef idx="0">
          <a:scrgbClr r="0" g="0" b="0"/>
        </a:effectRef>
        <a:fontRef idx="minor"/>
      </dsp:style>
    </dsp:sp>
    <dsp:sp modelId="{F3A3BF66-35DC-4010-870A-23E2CB3DDC31}">
      <dsp:nvSpPr>
        <dsp:cNvPr id="0" name=""/>
        <dsp:cNvSpPr/>
      </dsp:nvSpPr>
      <dsp:spPr>
        <a:xfrm>
          <a:off x="2258781" y="3493704"/>
          <a:ext cx="224672" cy="224672"/>
        </a:xfrm>
        <a:prstGeom prst="ellipse">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lin ang="108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EC149E-A0DF-48B0-9285-D3BB236817A1}">
      <dsp:nvSpPr>
        <dsp:cNvPr id="0" name=""/>
        <dsp:cNvSpPr/>
      </dsp:nvSpPr>
      <dsp:spPr>
        <a:xfrm>
          <a:off x="2006725" y="3796833"/>
          <a:ext cx="2413156" cy="156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49" tIns="0" rIns="0" bIns="0" numCol="1" spcCol="1270" anchor="t" anchorCtr="0">
          <a:noAutofit/>
        </a:bodyPr>
        <a:lstStyle/>
        <a:p>
          <a:pPr marL="0" lvl="0" indent="0" algn="ctr" defTabSz="889000">
            <a:lnSpc>
              <a:spcPct val="90000"/>
            </a:lnSpc>
            <a:spcBef>
              <a:spcPct val="0"/>
            </a:spcBef>
            <a:spcAft>
              <a:spcPct val="35000"/>
            </a:spcAft>
            <a:buNone/>
          </a:pPr>
          <a:r>
            <a:rPr lang="fr-FR" sz="2000" b="1" i="0" kern="1200" dirty="0">
              <a:solidFill>
                <a:srgbClr val="00A6A2"/>
              </a:solidFill>
              <a:latin typeface="+mn-lt"/>
            </a:rPr>
            <a:t>Fédérer l’ensemble des  forces volontaires et pertinentes autour des structures et infrastructures</a:t>
          </a:r>
        </a:p>
        <a:p>
          <a:pPr marL="0" lvl="0" indent="0" algn="ctr" defTabSz="889000">
            <a:lnSpc>
              <a:spcPct val="90000"/>
            </a:lnSpc>
            <a:spcBef>
              <a:spcPct val="0"/>
            </a:spcBef>
            <a:spcAft>
              <a:spcPct val="35000"/>
            </a:spcAft>
            <a:buNone/>
          </a:pPr>
          <a:endParaRPr lang="fr-FR" sz="2400" b="1" i="0" kern="1200" dirty="0">
            <a:solidFill>
              <a:srgbClr val="00A6A2"/>
            </a:solidFill>
            <a:latin typeface="+mn-lt"/>
          </a:endParaRPr>
        </a:p>
        <a:p>
          <a:pPr marL="0" lvl="0" indent="0" algn="ctr" defTabSz="889000">
            <a:lnSpc>
              <a:spcPct val="90000"/>
            </a:lnSpc>
            <a:spcBef>
              <a:spcPct val="0"/>
            </a:spcBef>
            <a:spcAft>
              <a:spcPct val="35000"/>
            </a:spcAft>
            <a:buNone/>
          </a:pPr>
          <a:endParaRPr lang="fr-FR" sz="2400" i="0" kern="1200" dirty="0">
            <a:latin typeface="+mn-lt"/>
          </a:endParaRPr>
        </a:p>
        <a:p>
          <a:pPr marL="0" lvl="0" indent="0" algn="ctr" defTabSz="889000">
            <a:lnSpc>
              <a:spcPct val="90000"/>
            </a:lnSpc>
            <a:spcBef>
              <a:spcPct val="0"/>
            </a:spcBef>
            <a:spcAft>
              <a:spcPct val="35000"/>
            </a:spcAft>
            <a:buNone/>
          </a:pPr>
          <a:endParaRPr lang="fr-FR" sz="2400" i="0" u="sng" kern="1200" dirty="0">
            <a:latin typeface="+mn-lt"/>
          </a:endParaRPr>
        </a:p>
      </dsp:txBody>
      <dsp:txXfrm>
        <a:off x="2006725" y="3796833"/>
        <a:ext cx="2413156" cy="1560827"/>
      </dsp:txXfrm>
    </dsp:sp>
    <dsp:sp modelId="{125CCF06-7AA4-4D7F-BDEB-A14A41F51A64}">
      <dsp:nvSpPr>
        <dsp:cNvPr id="0" name=""/>
        <dsp:cNvSpPr/>
      </dsp:nvSpPr>
      <dsp:spPr>
        <a:xfrm>
          <a:off x="5054729" y="1887551"/>
          <a:ext cx="406139" cy="406139"/>
        </a:xfrm>
        <a:prstGeom prst="ellipse">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29B8-F576-401A-9675-A356F940E2EC}">
      <dsp:nvSpPr>
        <dsp:cNvPr id="0" name=""/>
        <dsp:cNvSpPr/>
      </dsp:nvSpPr>
      <dsp:spPr>
        <a:xfrm>
          <a:off x="4609710" y="2143571"/>
          <a:ext cx="2073901" cy="2938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205" tIns="0" rIns="0" bIns="0" numCol="1" spcCol="1270" anchor="t" anchorCtr="0">
          <a:noAutofit/>
        </a:bodyPr>
        <a:lstStyle/>
        <a:p>
          <a:pPr marL="0" lvl="0" indent="0" algn="ctr" defTabSz="1200150">
            <a:lnSpc>
              <a:spcPct val="90000"/>
            </a:lnSpc>
            <a:spcBef>
              <a:spcPct val="0"/>
            </a:spcBef>
            <a:spcAft>
              <a:spcPct val="35000"/>
            </a:spcAft>
            <a:buNone/>
          </a:pPr>
          <a:endParaRPr lang="fr-FR" sz="2700" i="0" kern="1200" dirty="0"/>
        </a:p>
        <a:p>
          <a:pPr marL="0" lvl="0" indent="0" algn="ctr" defTabSz="1200150">
            <a:lnSpc>
              <a:spcPct val="90000"/>
            </a:lnSpc>
            <a:spcBef>
              <a:spcPct val="0"/>
            </a:spcBef>
            <a:spcAft>
              <a:spcPct val="35000"/>
            </a:spcAft>
            <a:buNone/>
          </a:pPr>
          <a:r>
            <a:rPr lang="fr-FR" sz="2000" b="1" i="0" kern="1200" dirty="0">
              <a:solidFill>
                <a:srgbClr val="00A6A2"/>
              </a:solidFill>
            </a:rPr>
            <a:t>Développer le maillage national et international dans une démarche concertée</a:t>
          </a:r>
        </a:p>
        <a:p>
          <a:pPr marL="0" lvl="0" indent="0" algn="ctr" defTabSz="1200150">
            <a:lnSpc>
              <a:spcPct val="90000"/>
            </a:lnSpc>
            <a:spcBef>
              <a:spcPct val="0"/>
            </a:spcBef>
            <a:spcAft>
              <a:spcPct val="35000"/>
            </a:spcAft>
            <a:buNone/>
          </a:pPr>
          <a:endParaRPr lang="fr-FR" sz="2700" i="0" kern="1200" dirty="0"/>
        </a:p>
      </dsp:txBody>
      <dsp:txXfrm>
        <a:off x="4609710" y="2143571"/>
        <a:ext cx="2073901" cy="2938027"/>
      </dsp:txXfrm>
    </dsp:sp>
    <dsp:sp modelId="{8CABB25D-88A8-4357-A21F-F8CAD49DF5AD}">
      <dsp:nvSpPr>
        <dsp:cNvPr id="0" name=""/>
        <dsp:cNvSpPr/>
      </dsp:nvSpPr>
      <dsp:spPr>
        <a:xfrm>
          <a:off x="7913479" y="1058052"/>
          <a:ext cx="561681" cy="561681"/>
        </a:xfrm>
        <a:prstGeom prst="ellipse">
          <a:avLst/>
        </a:prstGeom>
        <a:gradFill flip="none" rotWithShape="0">
          <a:gsLst>
            <a:gs pos="0">
              <a:srgbClr val="00A6A2">
                <a:tint val="66000"/>
                <a:satMod val="160000"/>
              </a:srgbClr>
            </a:gs>
            <a:gs pos="50000">
              <a:srgbClr val="00A6A2">
                <a:tint val="44500"/>
                <a:satMod val="160000"/>
              </a:srgbClr>
            </a:gs>
            <a:gs pos="100000">
              <a:srgbClr val="00A6A2">
                <a:tint val="23500"/>
                <a:satMod val="160000"/>
              </a:srgbClr>
            </a:gs>
          </a:gsLst>
          <a:path path="circle">
            <a:fillToRect r="100000" b="100000"/>
          </a:path>
          <a:tileRect l="-100000" t="-10000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4771EC-12A7-4654-A20A-9297C2FF3ED5}">
      <dsp:nvSpPr>
        <dsp:cNvPr id="0" name=""/>
        <dsp:cNvSpPr/>
      </dsp:nvSpPr>
      <dsp:spPr>
        <a:xfrm>
          <a:off x="6960333" y="1363208"/>
          <a:ext cx="2073901" cy="32347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7624" tIns="0" rIns="0" bIns="0" numCol="1" spcCol="1270" anchor="t" anchorCtr="0">
          <a:noAutofit/>
        </a:bodyPr>
        <a:lstStyle/>
        <a:p>
          <a:pPr marL="0" lvl="0" indent="0" algn="ctr" defTabSz="800100">
            <a:lnSpc>
              <a:spcPct val="90000"/>
            </a:lnSpc>
            <a:spcBef>
              <a:spcPct val="0"/>
            </a:spcBef>
            <a:spcAft>
              <a:spcPct val="35000"/>
            </a:spcAft>
            <a:buNone/>
          </a:pPr>
          <a:endParaRPr lang="fr-FR" sz="1800" b="1" i="0" kern="1200" dirty="0"/>
        </a:p>
        <a:p>
          <a:pPr marL="0" lvl="0" indent="0" algn="ctr" defTabSz="800100">
            <a:lnSpc>
              <a:spcPct val="90000"/>
            </a:lnSpc>
            <a:spcBef>
              <a:spcPct val="0"/>
            </a:spcBef>
            <a:spcAft>
              <a:spcPct val="35000"/>
            </a:spcAft>
            <a:buNone/>
          </a:pPr>
          <a:endParaRPr lang="fr-FR" sz="2400" b="1" i="0" kern="1200" dirty="0">
            <a:solidFill>
              <a:srgbClr val="00A6A2"/>
            </a:solidFill>
          </a:endParaRPr>
        </a:p>
        <a:p>
          <a:pPr marL="0" lvl="0" indent="0" algn="ctr" defTabSz="800100">
            <a:lnSpc>
              <a:spcPct val="90000"/>
            </a:lnSpc>
            <a:spcBef>
              <a:spcPct val="0"/>
            </a:spcBef>
            <a:spcAft>
              <a:spcPct val="35000"/>
            </a:spcAft>
            <a:buNone/>
          </a:pPr>
          <a:r>
            <a:rPr lang="fr-FR" sz="2000" b="1" i="0" kern="1200" dirty="0">
              <a:solidFill>
                <a:srgbClr val="00A6A2"/>
              </a:solidFill>
            </a:rPr>
            <a:t>Créer des formations spécifiques et attractives</a:t>
          </a:r>
        </a:p>
      </dsp:txBody>
      <dsp:txXfrm>
        <a:off x="6960333" y="1363208"/>
        <a:ext cx="2073901" cy="32347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70D43-B9AD-4E74-8305-6A5778159DBF}">
      <dsp:nvSpPr>
        <dsp:cNvPr id="0" name=""/>
        <dsp:cNvSpPr/>
      </dsp:nvSpPr>
      <dsp:spPr>
        <a:xfrm>
          <a:off x="3895951" y="2745114"/>
          <a:ext cx="2370855" cy="2357329"/>
        </a:xfrm>
        <a:prstGeom prst="gear9">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1. Structurer et fédérer au niveau régional</a:t>
          </a:r>
        </a:p>
      </dsp:txBody>
      <dsp:txXfrm>
        <a:off x="4371587" y="3297307"/>
        <a:ext cx="1419583" cy="1211716"/>
      </dsp:txXfrm>
    </dsp:sp>
    <dsp:sp modelId="{D36AB48E-D0C4-4FF8-8CAC-AF20817A1E0C}">
      <dsp:nvSpPr>
        <dsp:cNvPr id="0" name=""/>
        <dsp:cNvSpPr/>
      </dsp:nvSpPr>
      <dsp:spPr>
        <a:xfrm>
          <a:off x="1891668" y="1701225"/>
          <a:ext cx="2496993" cy="2411884"/>
        </a:xfrm>
        <a:prstGeom prst="gear6">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2. Structurer un maillage national et international</a:t>
          </a:r>
        </a:p>
      </dsp:txBody>
      <dsp:txXfrm>
        <a:off x="2511239" y="2312094"/>
        <a:ext cx="1257851" cy="1190146"/>
      </dsp:txXfrm>
    </dsp:sp>
    <dsp:sp modelId="{C46B8EE6-A3D2-43A9-85DC-3DA4E7DBF2D3}">
      <dsp:nvSpPr>
        <dsp:cNvPr id="0" name=""/>
        <dsp:cNvSpPr/>
      </dsp:nvSpPr>
      <dsp:spPr>
        <a:xfrm rot="20700000">
          <a:off x="3225614" y="252195"/>
          <a:ext cx="2231722" cy="2148871"/>
        </a:xfrm>
        <a:prstGeom prst="gear6">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fr-FR" sz="1500" kern="1200" dirty="0"/>
            <a:t>3. Améliorer les outils de transferts vers l’industrie</a:t>
          </a:r>
        </a:p>
      </dsp:txBody>
      <dsp:txXfrm rot="-20700000">
        <a:off x="3720011" y="718591"/>
        <a:ext cx="1242929" cy="1216078"/>
      </dsp:txXfrm>
    </dsp:sp>
    <dsp:sp modelId="{33F94625-F37E-40DF-BC9C-287B1619CF36}">
      <dsp:nvSpPr>
        <dsp:cNvPr id="0" name=""/>
        <dsp:cNvSpPr/>
      </dsp:nvSpPr>
      <dsp:spPr>
        <a:xfrm>
          <a:off x="3472516" y="2027443"/>
          <a:ext cx="3592120" cy="3592120"/>
        </a:xfrm>
        <a:prstGeom prst="circularArrow">
          <a:avLst>
            <a:gd name="adj1" fmla="val 4687"/>
            <a:gd name="adj2" fmla="val 299029"/>
            <a:gd name="adj3" fmla="val 2534287"/>
            <a:gd name="adj4" fmla="val 1582277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E65A1F-B7B0-4F4F-957D-5F00C0AEC021}">
      <dsp:nvSpPr>
        <dsp:cNvPr id="0" name=""/>
        <dsp:cNvSpPr/>
      </dsp:nvSpPr>
      <dsp:spPr>
        <a:xfrm>
          <a:off x="1683971" y="1337877"/>
          <a:ext cx="2609900" cy="260990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76B495-5616-49B2-90B6-AB6ADA45C686}">
      <dsp:nvSpPr>
        <dsp:cNvPr id="0" name=""/>
        <dsp:cNvSpPr/>
      </dsp:nvSpPr>
      <dsp:spPr>
        <a:xfrm>
          <a:off x="2726020" y="-56616"/>
          <a:ext cx="2813997" cy="281399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3B8BDB-E613-4168-9D88-5DB7A3F0FCC8}">
      <dsp:nvSpPr>
        <dsp:cNvPr id="0" name=""/>
        <dsp:cNvSpPr/>
      </dsp:nvSpPr>
      <dsp:spPr>
        <a:xfrm>
          <a:off x="0" y="0"/>
          <a:ext cx="1844877" cy="1010241"/>
        </a:xfrm>
        <a:prstGeom prst="swooshArrow">
          <a:avLst>
            <a:gd name="adj1" fmla="val 25000"/>
            <a:gd name="adj2" fmla="val 25000"/>
          </a:avLst>
        </a:prstGeom>
        <a:solidFill>
          <a:srgbClr val="00A6A2"/>
        </a:solidFill>
        <a:ln>
          <a:noFill/>
        </a:ln>
        <a:effectLst/>
      </dsp:spPr>
      <dsp:style>
        <a:lnRef idx="0">
          <a:scrgbClr r="0" g="0" b="0"/>
        </a:lnRef>
        <a:fillRef idx="1">
          <a:scrgbClr r="0" g="0" b="0"/>
        </a:fillRef>
        <a:effectRef idx="0">
          <a:scrgbClr r="0" g="0" b="0"/>
        </a:effectRef>
        <a:fontRef idx="minor"/>
      </dsp:style>
    </dsp:sp>
    <dsp:sp modelId="{C9F47B51-99D6-4867-A472-823E2B0547CA}">
      <dsp:nvSpPr>
        <dsp:cNvPr id="0" name=""/>
        <dsp:cNvSpPr/>
      </dsp:nvSpPr>
      <dsp:spPr>
        <a:xfrm>
          <a:off x="2526014" y="204876"/>
          <a:ext cx="119612" cy="1196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0B4CF0-489B-4AFF-800D-B66E4CC8C2DE}">
      <dsp:nvSpPr>
        <dsp:cNvPr id="0" name=""/>
        <dsp:cNvSpPr/>
      </dsp:nvSpPr>
      <dsp:spPr>
        <a:xfrm>
          <a:off x="1939266" y="264683"/>
          <a:ext cx="646554" cy="745557"/>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63380" bIns="0" numCol="1" spcCol="1270" anchor="t" anchorCtr="0">
          <a:noAutofit/>
        </a:bodyPr>
        <a:lstStyle/>
        <a:p>
          <a:pPr marL="0" lvl="0" indent="0" algn="ctr" defTabSz="1066800">
            <a:lnSpc>
              <a:spcPct val="90000"/>
            </a:lnSpc>
            <a:spcBef>
              <a:spcPct val="0"/>
            </a:spcBef>
            <a:spcAft>
              <a:spcPct val="35000"/>
            </a:spcAft>
            <a:buNone/>
          </a:pPr>
          <a:endParaRPr lang="fr-FR" sz="2400" i="0" u="sng" kern="1200" dirty="0">
            <a:latin typeface="+mn-lt"/>
          </a:endParaRPr>
        </a:p>
      </dsp:txBody>
      <dsp:txXfrm>
        <a:off x="1970828" y="296245"/>
        <a:ext cx="583430" cy="682433"/>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A36FE3-42E4-4D44-9194-7F0A907614D2}" type="datetimeFigureOut">
              <a:rPr lang="fr-FR" smtClean="0"/>
              <a:t>30/06/2021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1925A1-DF0B-4F5B-BD0A-9A2195C21EAD}" type="slidenum">
              <a:rPr lang="fr-FR" smtClean="0"/>
              <a:t>‹N°›</a:t>
            </a:fld>
            <a:endParaRPr lang="fr-FR"/>
          </a:p>
        </p:txBody>
      </p:sp>
    </p:spTree>
    <p:extLst>
      <p:ext uri="{BB962C8B-B14F-4D97-AF65-F5344CB8AC3E}">
        <p14:creationId xmlns:p14="http://schemas.microsoft.com/office/powerpoint/2010/main" val="3265482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1701FF-AE5F-46FE-AA9A-C8A88933EAB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D2C4979-D6D3-4437-81D9-8B971A52C0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0748457-B879-42E6-8B45-6CB284AFB9AA}"/>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5" name="Espace réservé du pied de page 4">
            <a:extLst>
              <a:ext uri="{FF2B5EF4-FFF2-40B4-BE49-F238E27FC236}">
                <a16:creationId xmlns:a16="http://schemas.microsoft.com/office/drawing/2014/main" id="{4C6439AF-C290-4F52-A3A3-C4A9BB9966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2DD71D-256F-4134-8EA9-90C17A19C0C6}"/>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31872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E43C07-0BCC-4A96-A60E-13659BC72C6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62BF892-44E6-44B1-90DB-DF054515CFB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39F34CA-CEDF-4AA4-B487-9AB427CBAEE5}"/>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5" name="Espace réservé du pied de page 4">
            <a:extLst>
              <a:ext uri="{FF2B5EF4-FFF2-40B4-BE49-F238E27FC236}">
                <a16:creationId xmlns:a16="http://schemas.microsoft.com/office/drawing/2014/main" id="{11C4A773-1F9F-4C00-9A93-95F1C0B8A9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F89BF5-C825-4F6B-B9A3-46C62068E390}"/>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2554573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7318655-D3FB-475D-87C8-C4F56970340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BF98788-4FD2-45E2-9A1D-FCC32A26A68C}"/>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32AC34E-8189-4929-A357-1E143598045A}"/>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5" name="Espace réservé du pied de page 4">
            <a:extLst>
              <a:ext uri="{FF2B5EF4-FFF2-40B4-BE49-F238E27FC236}">
                <a16:creationId xmlns:a16="http://schemas.microsoft.com/office/drawing/2014/main" id="{57AE5FDB-3AC2-4671-8D2F-504DA5C7BE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B78202B-94DF-46D5-9947-CEDAAD7A37D3}"/>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1919100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201" y="273354"/>
            <a:ext cx="10972582" cy="1145009"/>
          </a:xfrm>
          <a:prstGeom prst="rect">
            <a:avLst/>
          </a:prstGeom>
        </p:spPr>
        <p:txBody>
          <a:bodyPr wrap="none" lIns="0" tIns="0" rIns="0" bIns="0" anchor="ctr"/>
          <a:lstStyle/>
          <a:p>
            <a:pPr algn="ctr"/>
            <a:endParaRPr/>
          </a:p>
        </p:txBody>
      </p:sp>
      <p:sp>
        <p:nvSpPr>
          <p:cNvPr id="5" name="PlaceHolder 2"/>
          <p:cNvSpPr>
            <a:spLocks noGrp="1"/>
          </p:cNvSpPr>
          <p:nvPr>
            <p:ph type="body"/>
          </p:nvPr>
        </p:nvSpPr>
        <p:spPr>
          <a:xfrm>
            <a:off x="609203" y="1604515"/>
            <a:ext cx="10728737" cy="3977484"/>
          </a:xfrm>
          <a:prstGeom prst="rect">
            <a:avLst/>
          </a:prstGeom>
        </p:spPr>
        <p:txBody>
          <a:bodyPr wrap="none" lIns="0" tIns="0" rIns="0" bIns="0"/>
          <a:lstStyle/>
          <a:p>
            <a:endParaRPr/>
          </a:p>
        </p:txBody>
      </p:sp>
    </p:spTree>
    <p:extLst>
      <p:ext uri="{BB962C8B-B14F-4D97-AF65-F5344CB8AC3E}">
        <p14:creationId xmlns:p14="http://schemas.microsoft.com/office/powerpoint/2010/main" val="246357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290369-DEB3-4BDA-B2A0-26ECDBDA555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054622A-6738-450E-9EEF-650722A1054A}"/>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4320DD5-2D27-4F9D-B504-6D8780ED1629}"/>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5" name="Espace réservé du pied de page 4">
            <a:extLst>
              <a:ext uri="{FF2B5EF4-FFF2-40B4-BE49-F238E27FC236}">
                <a16:creationId xmlns:a16="http://schemas.microsoft.com/office/drawing/2014/main" id="{26CD147B-BFD3-4401-847B-A4B65A9E0C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DE55933-E193-42F5-B27F-95410A457517}"/>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33409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75F2AC-0117-4865-9D73-CC73E693CFB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C9FD3BA-B9D3-45A1-8550-6DB00599CB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BAEA194-81DA-4F8A-A6A8-A10AFBEE6C7B}"/>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5" name="Espace réservé du pied de page 4">
            <a:extLst>
              <a:ext uri="{FF2B5EF4-FFF2-40B4-BE49-F238E27FC236}">
                <a16:creationId xmlns:a16="http://schemas.microsoft.com/office/drawing/2014/main" id="{CBE86CC9-51DD-4AB3-B8A2-9EE5CC5C17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41B1B9-44AC-4DB1-B8C0-B8C1BE1D693A}"/>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1977566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55BE0D-8354-422B-A78C-69436134DE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2C8085-6D00-43C2-A367-DEBC0EC3E839}"/>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2A1AE05-E408-471C-8D4B-1259E6DEEA74}"/>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FD231AB-51A7-4D69-9AB5-8491986E2760}"/>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6" name="Espace réservé du pied de page 5">
            <a:extLst>
              <a:ext uri="{FF2B5EF4-FFF2-40B4-BE49-F238E27FC236}">
                <a16:creationId xmlns:a16="http://schemas.microsoft.com/office/drawing/2014/main" id="{3EEE9B63-D559-4E63-BFD2-2F64359C9DC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2B02A60-334A-4F89-8653-8BC097A1F9B3}"/>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102682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B875DF-8889-4632-ADCB-97BD2E146EA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D632F2F-D0C9-48C2-8213-F10DE72A95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D90D535-EE2F-406B-8528-635EB2997B5E}"/>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1E31FB8-E99A-4702-B117-978553E6DE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14D19A68-DD54-4B66-A4AE-B5A28BFB09F2}"/>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E0F24A4-7FE2-4E25-A4A2-C2CBB1A51A5D}"/>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8" name="Espace réservé du pied de page 7">
            <a:extLst>
              <a:ext uri="{FF2B5EF4-FFF2-40B4-BE49-F238E27FC236}">
                <a16:creationId xmlns:a16="http://schemas.microsoft.com/office/drawing/2014/main" id="{E449A4CC-D375-44A7-BAE4-362108F39FB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6E870F4-64AF-49EA-8507-DE71B008A1E1}"/>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2224837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3695E-ED91-4051-8BD8-C4D6C5EAA11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4F35653-5DEC-4795-83C0-70FEDD1ABD2D}"/>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4" name="Espace réservé du pied de page 3">
            <a:extLst>
              <a:ext uri="{FF2B5EF4-FFF2-40B4-BE49-F238E27FC236}">
                <a16:creationId xmlns:a16="http://schemas.microsoft.com/office/drawing/2014/main" id="{EA391C0A-6A0D-4DF0-AB41-E9352D7EF33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5D16394-3775-4527-8C71-90C48DE08222}"/>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328954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A827F8A-A9F6-470E-8801-2361D223B86D}"/>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3" name="Espace réservé du pied de page 2">
            <a:extLst>
              <a:ext uri="{FF2B5EF4-FFF2-40B4-BE49-F238E27FC236}">
                <a16:creationId xmlns:a16="http://schemas.microsoft.com/office/drawing/2014/main" id="{0254D3CA-6DA2-4EEE-94D9-F9D6BE0C2BF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3F3B1DB-4E15-43B1-A192-E68C6830D55B}"/>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4224415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32BE46-D247-4141-A2A1-8DDE1CE96F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3BE2416-C752-4E7E-8508-8466F2BBB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576BBD3-7563-4FB4-8A93-B39C330C24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63BEC2E-1F61-4875-B073-37E1AF69C99A}"/>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6" name="Espace réservé du pied de page 5">
            <a:extLst>
              <a:ext uri="{FF2B5EF4-FFF2-40B4-BE49-F238E27FC236}">
                <a16:creationId xmlns:a16="http://schemas.microsoft.com/office/drawing/2014/main" id="{3873B824-528B-432C-B7D3-EAFDA4698F7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273DFE-1161-4149-B0ED-5B46D8900926}"/>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283647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AEED51-C46A-4E91-9816-914631FCAC8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57B22C2-0890-455D-8118-0D17048CA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1FC0E6D-20A3-4833-8F60-59D9B8F66F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4628E3F-8FF4-4D2E-859C-E4BDEF72B73B}"/>
              </a:ext>
            </a:extLst>
          </p:cNvPr>
          <p:cNvSpPr>
            <a:spLocks noGrp="1"/>
          </p:cNvSpPr>
          <p:nvPr>
            <p:ph type="dt" sz="half" idx="10"/>
          </p:nvPr>
        </p:nvSpPr>
        <p:spPr/>
        <p:txBody>
          <a:bodyPr/>
          <a:lstStyle/>
          <a:p>
            <a:fld id="{74907F8C-91B7-4967-B892-FF041BFFD513}" type="datetimeFigureOut">
              <a:rPr lang="fr-FR" smtClean="0"/>
              <a:t>30/06/2021</a:t>
            </a:fld>
            <a:endParaRPr lang="fr-FR"/>
          </a:p>
        </p:txBody>
      </p:sp>
      <p:sp>
        <p:nvSpPr>
          <p:cNvPr id="6" name="Espace réservé du pied de page 5">
            <a:extLst>
              <a:ext uri="{FF2B5EF4-FFF2-40B4-BE49-F238E27FC236}">
                <a16:creationId xmlns:a16="http://schemas.microsoft.com/office/drawing/2014/main" id="{D82D3A38-8B84-4F44-8DEF-7295153065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1F7504C-AFCE-4F0F-8B70-AFED76FFA52A}"/>
              </a:ext>
            </a:extLst>
          </p:cNvPr>
          <p:cNvSpPr>
            <a:spLocks noGrp="1"/>
          </p:cNvSpPr>
          <p:nvPr>
            <p:ph type="sldNum" sz="quarter" idx="12"/>
          </p:nvPr>
        </p:nvSpPr>
        <p:spPr/>
        <p:txBody>
          <a:bodyPr/>
          <a:lstStyle/>
          <a:p>
            <a:fld id="{B1F1D9D7-D852-4177-A9DE-748B5CB107A2}" type="slidenum">
              <a:rPr lang="fr-FR" smtClean="0"/>
              <a:t>‹N°›</a:t>
            </a:fld>
            <a:endParaRPr lang="fr-FR"/>
          </a:p>
        </p:txBody>
      </p:sp>
    </p:spTree>
    <p:extLst>
      <p:ext uri="{BB962C8B-B14F-4D97-AF65-F5344CB8AC3E}">
        <p14:creationId xmlns:p14="http://schemas.microsoft.com/office/powerpoint/2010/main" val="37332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87B6F51-64DE-4C40-AD42-EDF9A9A9D3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A530D8C-A947-4536-ACBC-AEE6358B2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BE1C733-03AD-4C5E-BD7C-769071FF67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07F8C-91B7-4967-B892-FF041BFFD513}" type="datetimeFigureOut">
              <a:rPr lang="fr-FR" smtClean="0"/>
              <a:t>30/06/2021</a:t>
            </a:fld>
            <a:endParaRPr lang="fr-FR"/>
          </a:p>
        </p:txBody>
      </p:sp>
      <p:sp>
        <p:nvSpPr>
          <p:cNvPr id="5" name="Espace réservé du pied de page 4">
            <a:extLst>
              <a:ext uri="{FF2B5EF4-FFF2-40B4-BE49-F238E27FC236}">
                <a16:creationId xmlns:a16="http://schemas.microsoft.com/office/drawing/2014/main" id="{44BCF214-19D6-45DE-85F2-F0076BE0D5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054CADD-2F02-4D2E-8CE0-97F3D1548E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F1D9D7-D852-4177-A9DE-748B5CB107A2}" type="slidenum">
              <a:rPr lang="fr-FR" smtClean="0"/>
              <a:t>‹N°›</a:t>
            </a:fld>
            <a:endParaRPr lang="fr-FR"/>
          </a:p>
        </p:txBody>
      </p:sp>
    </p:spTree>
    <p:extLst>
      <p:ext uri="{BB962C8B-B14F-4D97-AF65-F5344CB8AC3E}">
        <p14:creationId xmlns:p14="http://schemas.microsoft.com/office/powerpoint/2010/main" val="530355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8227CB1-5A2A-460E-8C14-36B99794CF93}"/>
              </a:ext>
            </a:extLst>
          </p:cNvPr>
          <p:cNvSpPr txBox="1"/>
          <p:nvPr/>
        </p:nvSpPr>
        <p:spPr>
          <a:xfrm flipH="1">
            <a:off x="771274" y="1967948"/>
            <a:ext cx="11420725" cy="769441"/>
          </a:xfrm>
          <a:prstGeom prst="rect">
            <a:avLst/>
          </a:prstGeom>
          <a:noFill/>
        </p:spPr>
        <p:txBody>
          <a:bodyPr wrap="square" rtlCol="0">
            <a:spAutoFit/>
          </a:bodyPr>
          <a:lstStyle/>
          <a:p>
            <a:r>
              <a:rPr lang="fr-FR" sz="4400" b="1" dirty="0">
                <a:solidFill>
                  <a:srgbClr val="00A6A2"/>
                </a:solidFill>
              </a:rPr>
              <a:t>Réponse à l’appel à projet </a:t>
            </a:r>
            <a:r>
              <a:rPr lang="fr-FR" sz="4400" b="1" dirty="0" err="1">
                <a:solidFill>
                  <a:srgbClr val="00A6A2"/>
                </a:solidFill>
              </a:rPr>
              <a:t>ExcellenceS</a:t>
            </a:r>
            <a:endParaRPr lang="fr-FR" sz="4400" dirty="0"/>
          </a:p>
        </p:txBody>
      </p:sp>
      <p:sp>
        <p:nvSpPr>
          <p:cNvPr id="5" name="Titre 1">
            <a:extLst>
              <a:ext uri="{FF2B5EF4-FFF2-40B4-BE49-F238E27FC236}">
                <a16:creationId xmlns:a16="http://schemas.microsoft.com/office/drawing/2014/main" id="{B6415EEF-3466-4596-B074-6E7ABBBE3780}"/>
              </a:ext>
            </a:extLst>
          </p:cNvPr>
          <p:cNvSpPr txBox="1">
            <a:spLocks/>
          </p:cNvSpPr>
          <p:nvPr/>
        </p:nvSpPr>
        <p:spPr>
          <a:xfrm>
            <a:off x="727539" y="2839969"/>
            <a:ext cx="11353800" cy="49705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3600" dirty="0">
              <a:latin typeface="+mn-lt"/>
            </a:endParaRPr>
          </a:p>
        </p:txBody>
      </p:sp>
    </p:spTree>
    <p:extLst>
      <p:ext uri="{BB962C8B-B14F-4D97-AF65-F5344CB8AC3E}">
        <p14:creationId xmlns:p14="http://schemas.microsoft.com/office/powerpoint/2010/main" val="1027965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8FF77A-C4DB-455B-B2AB-36EAA8A3D614}"/>
              </a:ext>
            </a:extLst>
          </p:cNvPr>
          <p:cNvSpPr>
            <a:spLocks noGrp="1"/>
          </p:cNvSpPr>
          <p:nvPr>
            <p:ph idx="1"/>
          </p:nvPr>
        </p:nvSpPr>
        <p:spPr>
          <a:xfrm>
            <a:off x="456774" y="858558"/>
            <a:ext cx="11112795" cy="5598907"/>
          </a:xfrm>
        </p:spPr>
        <p:txBody>
          <a:bodyPr>
            <a:normAutofit fontScale="32500" lnSpcReduction="20000"/>
          </a:bodyPr>
          <a:lstStyle/>
          <a:p>
            <a:pPr>
              <a:lnSpc>
                <a:spcPct val="120000"/>
              </a:lnSpc>
              <a:spcBef>
                <a:spcPts val="0"/>
              </a:spcBef>
            </a:pPr>
            <a:r>
              <a:rPr lang="fr-FR" altLang="fr-FR" sz="8000" b="1" dirty="0">
                <a:solidFill>
                  <a:srgbClr val="00A6A2"/>
                </a:solidFill>
              </a:rPr>
              <a:t>Approche One </a:t>
            </a:r>
            <a:r>
              <a:rPr lang="fr-FR" altLang="fr-FR" sz="8000" b="1" dirty="0" err="1">
                <a:solidFill>
                  <a:srgbClr val="00A6A2"/>
                </a:solidFill>
              </a:rPr>
              <a:t>health</a:t>
            </a:r>
            <a:endParaRPr lang="fr-FR" altLang="fr-FR" sz="8000" b="1" dirty="0">
              <a:solidFill>
                <a:srgbClr val="00A6A2"/>
              </a:solidFill>
            </a:endParaRPr>
          </a:p>
          <a:p>
            <a:pPr marL="0" indent="0">
              <a:lnSpc>
                <a:spcPct val="120000"/>
              </a:lnSpc>
              <a:spcBef>
                <a:spcPts val="0"/>
              </a:spcBef>
              <a:buNone/>
            </a:pPr>
            <a:endParaRPr lang="fr-FR" altLang="fr-FR" sz="8000" b="1" dirty="0">
              <a:solidFill>
                <a:srgbClr val="00A6A2"/>
              </a:solidFill>
            </a:endParaRPr>
          </a:p>
          <a:p>
            <a:pPr lvl="1">
              <a:lnSpc>
                <a:spcPct val="120000"/>
              </a:lnSpc>
              <a:spcBef>
                <a:spcPts val="0"/>
              </a:spcBef>
            </a:pPr>
            <a:r>
              <a:rPr lang="fr-FR" altLang="fr-FR" sz="7200" dirty="0"/>
              <a:t>Biosurveillance / Monitoring </a:t>
            </a:r>
            <a:r>
              <a:rPr lang="fr-FR" altLang="fr-FR" sz="7200" dirty="0" err="1"/>
              <a:t>envrionnemental</a:t>
            </a:r>
            <a:endParaRPr lang="fr-FR" altLang="fr-FR" sz="7200" dirty="0"/>
          </a:p>
          <a:p>
            <a:pPr lvl="1">
              <a:lnSpc>
                <a:spcPct val="120000"/>
              </a:lnSpc>
              <a:spcBef>
                <a:spcPts val="0"/>
              </a:spcBef>
            </a:pPr>
            <a:r>
              <a:rPr lang="fr-FR" altLang="fr-FR" sz="7200" dirty="0"/>
              <a:t>Impact des perturbations anthropiques et apport de la transition </a:t>
            </a:r>
            <a:r>
              <a:rPr lang="fr-FR" altLang="fr-FR" sz="7200" dirty="0" err="1"/>
              <a:t>agro-écologique</a:t>
            </a:r>
            <a:endParaRPr lang="fr-FR" altLang="fr-FR" sz="7200" dirty="0"/>
          </a:p>
          <a:p>
            <a:pPr lvl="1">
              <a:lnSpc>
                <a:spcPct val="120000"/>
              </a:lnSpc>
              <a:spcBef>
                <a:spcPts val="0"/>
              </a:spcBef>
            </a:pPr>
            <a:r>
              <a:rPr lang="fr-FR" sz="7200" dirty="0"/>
              <a:t>Forces régionales en entomologie et parasitologie</a:t>
            </a:r>
          </a:p>
          <a:p>
            <a:pPr lvl="2">
              <a:lnSpc>
                <a:spcPct val="120000"/>
              </a:lnSpc>
              <a:spcBef>
                <a:spcPts val="0"/>
              </a:spcBef>
            </a:pPr>
            <a:r>
              <a:rPr lang="fr-FR" sz="7200" dirty="0"/>
              <a:t>Mécanismes de résistance d’arthropodes vecteurs de maladies humaines et animales </a:t>
            </a:r>
          </a:p>
          <a:p>
            <a:pPr lvl="2">
              <a:lnSpc>
                <a:spcPct val="120000"/>
              </a:lnSpc>
              <a:spcBef>
                <a:spcPts val="0"/>
              </a:spcBef>
            </a:pPr>
            <a:r>
              <a:rPr lang="fr-FR" sz="7200" dirty="0"/>
              <a:t>Recherche de nouvelles cibles antiparasitaires et insecticides </a:t>
            </a:r>
          </a:p>
          <a:p>
            <a:pPr lvl="2">
              <a:lnSpc>
                <a:spcPct val="120000"/>
              </a:lnSpc>
              <a:spcBef>
                <a:spcPts val="0"/>
              </a:spcBef>
            </a:pPr>
            <a:r>
              <a:rPr lang="fr-FR" altLang="fr-FR" sz="7200" dirty="0"/>
              <a:t>Génie écologique </a:t>
            </a:r>
          </a:p>
          <a:p>
            <a:pPr lvl="3">
              <a:lnSpc>
                <a:spcPct val="120000"/>
              </a:lnSpc>
              <a:spcBef>
                <a:spcPts val="0"/>
              </a:spcBef>
            </a:pPr>
            <a:r>
              <a:rPr lang="fr-FR" sz="7200" dirty="0"/>
              <a:t>Stratégies de contrôle des organismes nuisibles/vecteurs : contrôle biologique(parasitoïdes, prédateurs), </a:t>
            </a:r>
          </a:p>
          <a:p>
            <a:pPr lvl="3">
              <a:lnSpc>
                <a:spcPct val="120000"/>
              </a:lnSpc>
              <a:spcBef>
                <a:spcPts val="0"/>
              </a:spcBef>
            </a:pPr>
            <a:r>
              <a:rPr lang="fr-FR" sz="7200" dirty="0"/>
              <a:t>contrôle par aménagement du paysage, par répulsion</a:t>
            </a:r>
          </a:p>
          <a:p>
            <a:pPr lvl="1">
              <a:lnSpc>
                <a:spcPct val="120000"/>
              </a:lnSpc>
              <a:spcBef>
                <a:spcPts val="0"/>
              </a:spcBef>
            </a:pPr>
            <a:r>
              <a:rPr lang="fr-FR" altLang="fr-FR" sz="7200" dirty="0"/>
              <a:t>Approche intégrée des liens entre polluants environnementaux et infection</a:t>
            </a:r>
          </a:p>
          <a:p>
            <a:pPr lvl="1">
              <a:lnSpc>
                <a:spcPct val="120000"/>
              </a:lnSpc>
              <a:spcBef>
                <a:spcPts val="0"/>
              </a:spcBef>
            </a:pPr>
            <a:r>
              <a:rPr lang="fr-FR" altLang="fr-FR" sz="7200" dirty="0"/>
              <a:t>Intégration des conséquences de l’aménagement du territoire, de la modification de l’occupation du sol et du changement climatique : pollution, diffusion des vecteurs…</a:t>
            </a:r>
          </a:p>
          <a:p>
            <a:pPr lvl="1"/>
            <a:endParaRPr lang="fr-FR" altLang="fr-FR" sz="8000" dirty="0"/>
          </a:p>
          <a:p>
            <a:pPr marL="457200" lvl="1" indent="0">
              <a:buNone/>
            </a:pPr>
            <a:endParaRPr lang="fr-FR" altLang="fr-FR" sz="8000" dirty="0"/>
          </a:p>
          <a:p>
            <a:pPr lvl="1"/>
            <a:endParaRPr lang="fr-FR" altLang="fr-FR" dirty="0"/>
          </a:p>
          <a:p>
            <a:pPr marL="0" indent="0">
              <a:buNone/>
            </a:pPr>
            <a:endParaRPr lang="fr-FR" dirty="0"/>
          </a:p>
          <a:p>
            <a:endParaRPr lang="fr-FR" dirty="0"/>
          </a:p>
        </p:txBody>
      </p:sp>
      <p:sp>
        <p:nvSpPr>
          <p:cNvPr id="4" name="ZoneTexte 3">
            <a:extLst>
              <a:ext uri="{FF2B5EF4-FFF2-40B4-BE49-F238E27FC236}">
                <a16:creationId xmlns:a16="http://schemas.microsoft.com/office/drawing/2014/main" id="{2A9FEBEE-0322-49E1-ABA1-2CC10BA56E06}"/>
              </a:ext>
            </a:extLst>
          </p:cNvPr>
          <p:cNvSpPr txBox="1"/>
          <p:nvPr/>
        </p:nvSpPr>
        <p:spPr>
          <a:xfrm>
            <a:off x="1302024" y="150672"/>
            <a:ext cx="9422296" cy="707886"/>
          </a:xfrm>
          <a:prstGeom prst="rect">
            <a:avLst/>
          </a:prstGeom>
          <a:noFill/>
        </p:spPr>
        <p:txBody>
          <a:bodyPr wrap="square" rtlCol="0">
            <a:spAutoFit/>
          </a:bodyPr>
          <a:lstStyle/>
          <a:p>
            <a:pPr algn="ctr"/>
            <a:r>
              <a:rPr lang="fr-FR" sz="4000" b="1" dirty="0">
                <a:solidFill>
                  <a:srgbClr val="00A6A2"/>
                </a:solidFill>
              </a:rPr>
              <a:t>Champs d’application : 2- Infectiologie (1/2)</a:t>
            </a:r>
          </a:p>
        </p:txBody>
      </p:sp>
    </p:spTree>
    <p:extLst>
      <p:ext uri="{BB962C8B-B14F-4D97-AF65-F5344CB8AC3E}">
        <p14:creationId xmlns:p14="http://schemas.microsoft.com/office/powerpoint/2010/main" val="236831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8FF77A-C4DB-455B-B2AB-36EAA8A3D614}"/>
              </a:ext>
            </a:extLst>
          </p:cNvPr>
          <p:cNvSpPr>
            <a:spLocks noGrp="1"/>
          </p:cNvSpPr>
          <p:nvPr>
            <p:ph idx="1"/>
          </p:nvPr>
        </p:nvSpPr>
        <p:spPr>
          <a:xfrm>
            <a:off x="808382" y="1408181"/>
            <a:ext cx="11383618" cy="4351338"/>
          </a:xfrm>
        </p:spPr>
        <p:txBody>
          <a:bodyPr>
            <a:normAutofit fontScale="25000" lnSpcReduction="20000"/>
          </a:bodyPr>
          <a:lstStyle/>
          <a:p>
            <a:endParaRPr lang="fr-FR" altLang="fr-FR" sz="7000" dirty="0"/>
          </a:p>
          <a:p>
            <a:r>
              <a:rPr lang="fr-FR" sz="10400" b="1" dirty="0">
                <a:solidFill>
                  <a:srgbClr val="00A6A2"/>
                </a:solidFill>
              </a:rPr>
              <a:t>Thérapies innovantes préventives et curatives </a:t>
            </a:r>
          </a:p>
          <a:p>
            <a:pPr lvl="1"/>
            <a:r>
              <a:rPr lang="fr-FR" sz="9200" dirty="0"/>
              <a:t>Nouveaux médicaments (et bio médicaments), dont anticorps neutralisants</a:t>
            </a:r>
          </a:p>
          <a:p>
            <a:pPr lvl="1"/>
            <a:r>
              <a:rPr lang="fr-FR" sz="9200" dirty="0"/>
              <a:t>Vaccins </a:t>
            </a:r>
          </a:p>
          <a:p>
            <a:pPr lvl="1"/>
            <a:r>
              <a:rPr lang="fr-FR" sz="9200" dirty="0"/>
              <a:t>Synthèse de petites molécules, prodrogues sondes moléculaires pour  reconnaissance</a:t>
            </a:r>
          </a:p>
          <a:p>
            <a:pPr lvl="1"/>
            <a:r>
              <a:rPr lang="fr-FR" sz="9200" dirty="0"/>
              <a:t>Nouveaux systèmes de délivrance (cargo, aérosol)</a:t>
            </a:r>
          </a:p>
          <a:p>
            <a:pPr lvl="1"/>
            <a:r>
              <a:rPr lang="fr-FR" sz="9200" dirty="0"/>
              <a:t>Utilisation du plasma froid (notamment pour des bactéries résistantes aux antibiotique)</a:t>
            </a:r>
          </a:p>
          <a:p>
            <a:pPr lvl="1"/>
            <a:endParaRPr lang="fr-FR" sz="9200" dirty="0"/>
          </a:p>
          <a:p>
            <a:r>
              <a:rPr lang="fr-FR" sz="10400" b="1" dirty="0">
                <a:solidFill>
                  <a:srgbClr val="00A6A2"/>
                </a:solidFill>
              </a:rPr>
              <a:t>Méthodes de prévention innovantes, notamment par une approche One </a:t>
            </a:r>
            <a:r>
              <a:rPr lang="fr-FR" sz="10400" b="1" dirty="0" err="1">
                <a:solidFill>
                  <a:srgbClr val="00A6A2"/>
                </a:solidFill>
              </a:rPr>
              <a:t>health</a:t>
            </a:r>
            <a:endParaRPr lang="fr-FR" sz="10400" b="1" dirty="0">
              <a:solidFill>
                <a:srgbClr val="00A6A2"/>
              </a:solidFill>
            </a:endParaRPr>
          </a:p>
          <a:p>
            <a:pPr lvl="1"/>
            <a:r>
              <a:rPr lang="fr-FR" sz="9200" dirty="0"/>
              <a:t>Vectorielles</a:t>
            </a:r>
          </a:p>
          <a:p>
            <a:pPr lvl="1"/>
            <a:r>
              <a:rPr lang="fr-FR" sz="9200" dirty="0"/>
              <a:t>Génique basées sur la capacités de transfert d’acides nucléiques par les Virus-Like-particule</a:t>
            </a:r>
          </a:p>
          <a:p>
            <a:pPr lvl="1"/>
            <a:r>
              <a:rPr lang="fr-FR" sz="9200" dirty="0"/>
              <a:t>Biocontrôle, intégrant sur les homologies de modes d’actions des perturbations anthropiques entre invertébrés et vertébrés</a:t>
            </a:r>
          </a:p>
          <a:p>
            <a:pPr lvl="1"/>
            <a:r>
              <a:rPr lang="fr-FR" sz="9200" dirty="0"/>
              <a:t>Intégrant l’apport des sciences sociales et spatiales (aménagement du territoire, enjeux paysagers, occupation des sols, changement climatique, etc.)</a:t>
            </a:r>
          </a:p>
          <a:p>
            <a:pPr marL="457200" lvl="1" indent="0">
              <a:buNone/>
            </a:pPr>
            <a:endParaRPr lang="fr-FR" sz="8400" dirty="0"/>
          </a:p>
          <a:p>
            <a:endParaRPr lang="fr-FR" sz="7600" dirty="0"/>
          </a:p>
          <a:p>
            <a:pPr lvl="1"/>
            <a:endParaRPr lang="fr-FR" altLang="fr-FR" sz="8000" dirty="0"/>
          </a:p>
          <a:p>
            <a:pPr lvl="1"/>
            <a:endParaRPr lang="fr-FR" altLang="fr-FR" sz="7000" dirty="0"/>
          </a:p>
          <a:p>
            <a:pPr marL="457200" lvl="1" indent="0">
              <a:buNone/>
            </a:pPr>
            <a:endParaRPr lang="fr-FR" altLang="fr-FR" sz="8000" dirty="0"/>
          </a:p>
          <a:p>
            <a:pPr lvl="1"/>
            <a:endParaRPr lang="fr-FR" altLang="fr-FR" dirty="0"/>
          </a:p>
          <a:p>
            <a:pPr marL="0" indent="0">
              <a:buNone/>
            </a:pPr>
            <a:endParaRPr lang="fr-FR" dirty="0"/>
          </a:p>
          <a:p>
            <a:endParaRPr lang="fr-FR" dirty="0"/>
          </a:p>
        </p:txBody>
      </p:sp>
      <p:sp>
        <p:nvSpPr>
          <p:cNvPr id="5" name="ZoneTexte 4">
            <a:extLst>
              <a:ext uri="{FF2B5EF4-FFF2-40B4-BE49-F238E27FC236}">
                <a16:creationId xmlns:a16="http://schemas.microsoft.com/office/drawing/2014/main" id="{45933ADB-905C-4217-9106-BECC96DB2F00}"/>
              </a:ext>
            </a:extLst>
          </p:cNvPr>
          <p:cNvSpPr txBox="1"/>
          <p:nvPr/>
        </p:nvSpPr>
        <p:spPr>
          <a:xfrm>
            <a:off x="1302025" y="400535"/>
            <a:ext cx="9422296" cy="707886"/>
          </a:xfrm>
          <a:prstGeom prst="rect">
            <a:avLst/>
          </a:prstGeom>
          <a:noFill/>
        </p:spPr>
        <p:txBody>
          <a:bodyPr wrap="square" rtlCol="0">
            <a:spAutoFit/>
          </a:bodyPr>
          <a:lstStyle/>
          <a:p>
            <a:pPr algn="ctr"/>
            <a:r>
              <a:rPr lang="fr-FR" sz="4000" b="1" dirty="0">
                <a:solidFill>
                  <a:srgbClr val="00A6A2"/>
                </a:solidFill>
              </a:rPr>
              <a:t>Champs d’application : 2- Infectiologie (2/2)</a:t>
            </a:r>
          </a:p>
        </p:txBody>
      </p:sp>
    </p:spTree>
    <p:extLst>
      <p:ext uri="{BB962C8B-B14F-4D97-AF65-F5344CB8AC3E}">
        <p14:creationId xmlns:p14="http://schemas.microsoft.com/office/powerpoint/2010/main" val="190162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8FF77A-C4DB-455B-B2AB-36EAA8A3D614}"/>
              </a:ext>
            </a:extLst>
          </p:cNvPr>
          <p:cNvSpPr>
            <a:spLocks noGrp="1"/>
          </p:cNvSpPr>
          <p:nvPr>
            <p:ph idx="1"/>
          </p:nvPr>
        </p:nvSpPr>
        <p:spPr>
          <a:xfrm>
            <a:off x="838200" y="1497634"/>
            <a:ext cx="10515600" cy="4351338"/>
          </a:xfrm>
        </p:spPr>
        <p:txBody>
          <a:bodyPr>
            <a:normAutofit lnSpcReduction="10000"/>
          </a:bodyPr>
          <a:lstStyle/>
          <a:p>
            <a:pPr marL="0" indent="0">
              <a:buNone/>
            </a:pPr>
            <a:endParaRPr lang="fr-FR" dirty="0"/>
          </a:p>
          <a:p>
            <a:r>
              <a:rPr lang="fr-FR" dirty="0"/>
              <a:t>Cibles : </a:t>
            </a:r>
          </a:p>
          <a:p>
            <a:pPr lvl="1"/>
            <a:r>
              <a:rPr lang="fr-FR" sz="2600" dirty="0"/>
              <a:t>Réplication virale ou bactériennes </a:t>
            </a:r>
          </a:p>
          <a:p>
            <a:pPr lvl="1"/>
            <a:r>
              <a:rPr lang="fr-FR" sz="2600" dirty="0"/>
              <a:t>Réparation de l'ADN.</a:t>
            </a:r>
          </a:p>
          <a:p>
            <a:pPr lvl="1"/>
            <a:r>
              <a:rPr lang="fr-FR" sz="2600" dirty="0"/>
              <a:t>Interactions virus, voies de signalisation et immunité innée, biosynthèse des parois des mycobactéries </a:t>
            </a:r>
          </a:p>
          <a:p>
            <a:pPr lvl="1"/>
            <a:r>
              <a:rPr lang="fr-FR" sz="2600" dirty="0"/>
              <a:t>Bio analyse des antiviraux- </a:t>
            </a:r>
          </a:p>
          <a:p>
            <a:pPr lvl="1"/>
            <a:r>
              <a:rPr lang="fr-FR" sz="2600" dirty="0"/>
              <a:t>Kits de détection d'agents infectieux par </a:t>
            </a:r>
            <a:r>
              <a:rPr lang="fr-FR" sz="2600" dirty="0" err="1"/>
              <a:t>néolectines</a:t>
            </a:r>
            <a:r>
              <a:rPr lang="fr-FR" sz="2600" dirty="0"/>
              <a:t> - diagnostic de pathogènes (M. </a:t>
            </a:r>
            <a:r>
              <a:rPr lang="fr-FR" sz="2600" dirty="0" err="1"/>
              <a:t>tuberculosis</a:t>
            </a:r>
            <a:r>
              <a:rPr lang="fr-FR" sz="2600" dirty="0"/>
              <a:t>, A. </a:t>
            </a:r>
            <a:r>
              <a:rPr lang="fr-FR" sz="2600" dirty="0" err="1"/>
              <a:t>fumigatus</a:t>
            </a:r>
            <a:r>
              <a:rPr lang="fr-FR" sz="2600" dirty="0"/>
              <a:t>, L. major, …) </a:t>
            </a:r>
          </a:p>
          <a:p>
            <a:pPr lvl="1"/>
            <a:r>
              <a:rPr lang="fr-FR" sz="2600" dirty="0"/>
              <a:t>Neuropharmacologie et </a:t>
            </a:r>
            <a:r>
              <a:rPr lang="fr-FR" sz="2600" dirty="0" err="1"/>
              <a:t>neurotoxicologie</a:t>
            </a:r>
            <a:r>
              <a:rPr lang="fr-FR" sz="2600" dirty="0"/>
              <a:t> des canaux ioniques membranaires (Modèle: humain, rat, arthropodes) - - - </a:t>
            </a:r>
          </a:p>
          <a:p>
            <a:pPr lvl="1"/>
            <a:endParaRPr lang="fr-FR" sz="2500" dirty="0"/>
          </a:p>
          <a:p>
            <a:endParaRPr lang="fr-FR" dirty="0"/>
          </a:p>
        </p:txBody>
      </p:sp>
      <p:sp>
        <p:nvSpPr>
          <p:cNvPr id="6" name="ZoneTexte 5">
            <a:extLst>
              <a:ext uri="{FF2B5EF4-FFF2-40B4-BE49-F238E27FC236}">
                <a16:creationId xmlns:a16="http://schemas.microsoft.com/office/drawing/2014/main" id="{F631A495-79F4-4424-8BCA-EDF3651AF6F0}"/>
              </a:ext>
            </a:extLst>
          </p:cNvPr>
          <p:cNvSpPr txBox="1"/>
          <p:nvPr/>
        </p:nvSpPr>
        <p:spPr>
          <a:xfrm>
            <a:off x="1302025" y="400535"/>
            <a:ext cx="9422296" cy="707886"/>
          </a:xfrm>
          <a:prstGeom prst="rect">
            <a:avLst/>
          </a:prstGeom>
          <a:noFill/>
        </p:spPr>
        <p:txBody>
          <a:bodyPr wrap="square" rtlCol="0">
            <a:spAutoFit/>
          </a:bodyPr>
          <a:lstStyle/>
          <a:p>
            <a:pPr algn="ctr"/>
            <a:r>
              <a:rPr lang="fr-FR" sz="4000" b="1" dirty="0">
                <a:solidFill>
                  <a:srgbClr val="00A6A2"/>
                </a:solidFill>
              </a:rPr>
              <a:t>Champs d’application : 2- Infectiologie (3/3)</a:t>
            </a:r>
          </a:p>
        </p:txBody>
      </p:sp>
    </p:spTree>
    <p:extLst>
      <p:ext uri="{BB962C8B-B14F-4D97-AF65-F5344CB8AC3E}">
        <p14:creationId xmlns:p14="http://schemas.microsoft.com/office/powerpoint/2010/main" val="373315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5BB4B-1811-4E02-B0E5-17F031A3437C}"/>
              </a:ext>
            </a:extLst>
          </p:cNvPr>
          <p:cNvSpPr>
            <a:spLocks noGrp="1"/>
          </p:cNvSpPr>
          <p:nvPr>
            <p:ph type="ctrTitle"/>
          </p:nvPr>
        </p:nvSpPr>
        <p:spPr>
          <a:xfrm>
            <a:off x="500269" y="4202737"/>
            <a:ext cx="11191462" cy="2387600"/>
          </a:xfrm>
        </p:spPr>
        <p:txBody>
          <a:bodyPr>
            <a:noAutofit/>
          </a:bodyPr>
          <a:lstStyle/>
          <a:p>
            <a:r>
              <a:rPr lang="fr-FR" sz="2400" dirty="0">
                <a:latin typeface="+mn-lt"/>
              </a:rPr>
              <a:t>Conception de traceurs et d'agents de thérapie pour maladies mentales et troubles comportementaux</a:t>
            </a:r>
            <a:br>
              <a:rPr lang="fr-FR" sz="2400" dirty="0">
                <a:latin typeface="+mn-lt"/>
              </a:rPr>
            </a:br>
            <a:br>
              <a:rPr lang="fr-FR" sz="2400" dirty="0">
                <a:latin typeface="+mn-lt"/>
              </a:rPr>
            </a:br>
            <a:r>
              <a:rPr lang="fr-FR" sz="2400" dirty="0">
                <a:latin typeface="+mn-lt"/>
              </a:rPr>
              <a:t> </a:t>
            </a:r>
            <a:r>
              <a:rPr lang="fr-FR" altLang="fr-FR" sz="2400" dirty="0">
                <a:latin typeface="+mn-lt"/>
              </a:rPr>
              <a:t>Xénobiotiques, polluants et neurodéveloppement (One </a:t>
            </a:r>
            <a:r>
              <a:rPr lang="fr-FR" altLang="fr-FR" sz="2400" dirty="0" err="1">
                <a:latin typeface="+mn-lt"/>
              </a:rPr>
              <a:t>health</a:t>
            </a:r>
            <a:r>
              <a:rPr lang="fr-FR" altLang="fr-FR" sz="2400" dirty="0">
                <a:latin typeface="+mn-lt"/>
              </a:rPr>
              <a:t>)</a:t>
            </a:r>
            <a:br>
              <a:rPr lang="fr-FR" altLang="fr-FR" sz="2400" dirty="0">
                <a:latin typeface="+mn-lt"/>
              </a:rPr>
            </a:br>
            <a:br>
              <a:rPr lang="fr-FR" altLang="fr-FR" sz="2400" dirty="0">
                <a:latin typeface="+mn-lt"/>
              </a:rPr>
            </a:br>
            <a:r>
              <a:rPr lang="fr-FR" altLang="fr-FR" sz="2400" dirty="0">
                <a:latin typeface="+mn-lt"/>
              </a:rPr>
              <a:t>Etude des systèmes intégrés</a:t>
            </a:r>
            <a:br>
              <a:rPr lang="fr-FR" altLang="fr-FR" sz="2400" dirty="0">
                <a:latin typeface="+mn-lt"/>
              </a:rPr>
            </a:br>
            <a:r>
              <a:rPr lang="fr-FR" altLang="fr-FR" sz="2400" dirty="0">
                <a:latin typeface="+mn-lt"/>
              </a:rPr>
              <a:t>Interaction Infectieux / inflammatoires entre tissus</a:t>
            </a:r>
            <a:br>
              <a:rPr lang="fr-FR" altLang="fr-FR" sz="2400" dirty="0">
                <a:latin typeface="+mn-lt"/>
              </a:rPr>
            </a:br>
            <a:r>
              <a:rPr lang="fr-FR" altLang="fr-FR" sz="2400" dirty="0">
                <a:latin typeface="+mn-lt"/>
              </a:rPr>
              <a:t>Axe cerveau – microbiote pulmonaire/intestinal </a:t>
            </a:r>
            <a:br>
              <a:rPr lang="fr-FR" altLang="fr-FR" sz="2400" dirty="0">
                <a:latin typeface="+mn-lt"/>
              </a:rPr>
            </a:br>
            <a:r>
              <a:rPr lang="fr-FR" altLang="fr-FR" sz="2400" dirty="0">
                <a:latin typeface="+mn-lt"/>
              </a:rPr>
              <a:t>Interactions microbiote-neurotoxicité des pesticides, microbiote-neuropathologies.</a:t>
            </a:r>
            <a:br>
              <a:rPr lang="fr-FR" altLang="fr-FR" sz="2400" dirty="0">
                <a:latin typeface="+mn-lt"/>
              </a:rPr>
            </a:br>
            <a:br>
              <a:rPr lang="fr-FR" altLang="fr-FR" sz="2400" dirty="0">
                <a:latin typeface="+mn-lt"/>
              </a:rPr>
            </a:br>
            <a:r>
              <a:rPr lang="fr-FR" altLang="fr-FR" sz="2400" dirty="0">
                <a:latin typeface="+mn-lt"/>
              </a:rPr>
              <a:t>E</a:t>
            </a:r>
            <a:r>
              <a:rPr lang="fr-FR" sz="2400" dirty="0">
                <a:latin typeface="+mn-lt"/>
              </a:rPr>
              <a:t>xplorations moléculaires et </a:t>
            </a:r>
            <a:r>
              <a:rPr lang="fr-FR" sz="2400" dirty="0" err="1">
                <a:latin typeface="+mn-lt"/>
              </a:rPr>
              <a:t>omiques</a:t>
            </a:r>
            <a:r>
              <a:rPr lang="fr-FR" sz="2400" dirty="0">
                <a:latin typeface="+mn-lt"/>
              </a:rPr>
              <a:t>, </a:t>
            </a:r>
            <a:br>
              <a:rPr lang="fr-FR" sz="2400" dirty="0">
                <a:latin typeface="+mn-lt"/>
              </a:rPr>
            </a:br>
            <a:br>
              <a:rPr lang="fr-FR" sz="2400" dirty="0">
                <a:latin typeface="+mn-lt"/>
              </a:rPr>
            </a:br>
            <a:r>
              <a:rPr lang="fr-FR" sz="2400" dirty="0">
                <a:latin typeface="+mn-lt"/>
              </a:rPr>
              <a:t>Explorations </a:t>
            </a:r>
            <a:r>
              <a:rPr lang="fr-FR" sz="2400" dirty="0" err="1">
                <a:latin typeface="+mn-lt"/>
              </a:rPr>
              <a:t>neurofonctionelles</a:t>
            </a:r>
            <a:br>
              <a:rPr lang="fr-FR" sz="2400" dirty="0">
                <a:latin typeface="+mn-lt"/>
              </a:rPr>
            </a:br>
            <a:r>
              <a:rPr lang="fr-FR" sz="2400" dirty="0">
                <a:latin typeface="+mn-lt"/>
              </a:rPr>
              <a:t>Imagerie</a:t>
            </a:r>
          </a:p>
        </p:txBody>
      </p:sp>
      <p:sp>
        <p:nvSpPr>
          <p:cNvPr id="6" name="ZoneTexte 5">
            <a:extLst>
              <a:ext uri="{FF2B5EF4-FFF2-40B4-BE49-F238E27FC236}">
                <a16:creationId xmlns:a16="http://schemas.microsoft.com/office/drawing/2014/main" id="{034118E1-CDD7-40B1-93D3-BC5E59CC4780}"/>
              </a:ext>
            </a:extLst>
          </p:cNvPr>
          <p:cNvSpPr txBox="1"/>
          <p:nvPr/>
        </p:nvSpPr>
        <p:spPr>
          <a:xfrm>
            <a:off x="927651" y="267663"/>
            <a:ext cx="10631557" cy="1938992"/>
          </a:xfrm>
          <a:prstGeom prst="rect">
            <a:avLst/>
          </a:prstGeom>
          <a:noFill/>
        </p:spPr>
        <p:txBody>
          <a:bodyPr wrap="square" rtlCol="0">
            <a:spAutoFit/>
          </a:bodyPr>
          <a:lstStyle/>
          <a:p>
            <a:pPr algn="ctr"/>
            <a:r>
              <a:rPr lang="fr-FR" sz="4000" b="1" dirty="0">
                <a:solidFill>
                  <a:srgbClr val="00A6A2"/>
                </a:solidFill>
              </a:rPr>
              <a:t>Champs d’application</a:t>
            </a:r>
          </a:p>
          <a:p>
            <a:pPr algn="ctr"/>
            <a:r>
              <a:rPr lang="fr-FR" sz="4000" b="1" dirty="0">
                <a:solidFill>
                  <a:srgbClr val="00A6A2"/>
                </a:solidFill>
              </a:rPr>
              <a:t>3- Santé mentale et troubles du développement </a:t>
            </a:r>
          </a:p>
          <a:p>
            <a:pPr algn="ctr"/>
            <a:endParaRPr lang="fr-FR" sz="4000" b="1" dirty="0">
              <a:solidFill>
                <a:srgbClr val="00A6A2"/>
              </a:solidFill>
            </a:endParaRPr>
          </a:p>
        </p:txBody>
      </p:sp>
    </p:spTree>
    <p:extLst>
      <p:ext uri="{BB962C8B-B14F-4D97-AF65-F5344CB8AC3E}">
        <p14:creationId xmlns:p14="http://schemas.microsoft.com/office/powerpoint/2010/main" val="429804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5BB4B-1811-4E02-B0E5-17F031A3437C}"/>
              </a:ext>
            </a:extLst>
          </p:cNvPr>
          <p:cNvSpPr>
            <a:spLocks noGrp="1"/>
          </p:cNvSpPr>
          <p:nvPr>
            <p:ph type="ctrTitle"/>
          </p:nvPr>
        </p:nvSpPr>
        <p:spPr>
          <a:xfrm>
            <a:off x="440569" y="4241870"/>
            <a:ext cx="11029507" cy="2387600"/>
          </a:xfrm>
        </p:spPr>
        <p:txBody>
          <a:bodyPr>
            <a:normAutofit fontScale="90000"/>
          </a:bodyPr>
          <a:lstStyle/>
          <a:p>
            <a:r>
              <a:rPr lang="fr-FR" sz="3100" dirty="0">
                <a:latin typeface="+mn-lt"/>
              </a:rPr>
              <a:t>Nature variée</a:t>
            </a:r>
            <a:br>
              <a:rPr lang="fr-FR" sz="3100" dirty="0">
                <a:latin typeface="+mn-lt"/>
              </a:rPr>
            </a:br>
            <a:r>
              <a:rPr lang="fr-FR" sz="2700" i="1" dirty="0">
                <a:latin typeface="+mn-lt"/>
              </a:rPr>
              <a:t>Anticorps thérapeutiques</a:t>
            </a:r>
            <a:br>
              <a:rPr lang="fr-FR" sz="2700" i="1" dirty="0">
                <a:latin typeface="+mn-lt"/>
              </a:rPr>
            </a:br>
            <a:r>
              <a:rPr lang="fr-FR" sz="2700" i="1" dirty="0">
                <a:latin typeface="+mn-lt"/>
              </a:rPr>
              <a:t>Protéines recombinantes (e.g. inhibiteurs de protéases), </a:t>
            </a:r>
            <a:br>
              <a:rPr lang="fr-FR" sz="2700" i="1" dirty="0">
                <a:latin typeface="+mn-lt"/>
              </a:rPr>
            </a:br>
            <a:r>
              <a:rPr lang="fr-FR" sz="2700" i="1" dirty="0">
                <a:latin typeface="+mn-lt"/>
              </a:rPr>
              <a:t>acides nucléiques, </a:t>
            </a:r>
            <a:br>
              <a:rPr lang="fr-FR" sz="2700" i="1" dirty="0">
                <a:latin typeface="+mn-lt"/>
              </a:rPr>
            </a:br>
            <a:r>
              <a:rPr lang="fr-FR" sz="2700" i="1" dirty="0" err="1">
                <a:latin typeface="+mn-lt"/>
              </a:rPr>
              <a:t>métabokines</a:t>
            </a:r>
            <a:r>
              <a:rPr lang="fr-FR" sz="2700" i="1" dirty="0">
                <a:latin typeface="+mn-lt"/>
              </a:rPr>
              <a:t> antimicrobiennes…</a:t>
            </a:r>
            <a:br>
              <a:rPr lang="fr-FR" sz="2700" dirty="0">
                <a:latin typeface="+mn-lt"/>
              </a:rPr>
            </a:br>
            <a:r>
              <a:rPr lang="fr-FR" sz="2700" i="1" dirty="0">
                <a:latin typeface="+mn-lt"/>
              </a:rPr>
              <a:t>ADC </a:t>
            </a:r>
            <a:br>
              <a:rPr lang="fr-FR" sz="2700" i="1" dirty="0">
                <a:latin typeface="+mn-lt"/>
              </a:rPr>
            </a:br>
            <a:r>
              <a:rPr lang="fr-FR" sz="2700" i="1" dirty="0">
                <a:latin typeface="+mn-lt"/>
              </a:rPr>
              <a:t>Vaccins</a:t>
            </a:r>
            <a:br>
              <a:rPr lang="fr-FR" sz="2700" i="1" dirty="0">
                <a:latin typeface="+mn-lt"/>
              </a:rPr>
            </a:br>
            <a:r>
              <a:rPr lang="fr-FR" sz="2700" i="1" dirty="0">
                <a:latin typeface="+mn-lt"/>
              </a:rPr>
              <a:t>Anticorps neutralisants</a:t>
            </a:r>
            <a:br>
              <a:rPr lang="fr-FR" sz="2700" i="1" dirty="0">
                <a:latin typeface="+mn-lt"/>
              </a:rPr>
            </a:br>
            <a:r>
              <a:rPr lang="fr-FR" sz="2700" i="1" dirty="0">
                <a:latin typeface="+mn-lt"/>
              </a:rPr>
              <a:t>Petites molécules d’origine végétale</a:t>
            </a:r>
            <a:br>
              <a:rPr lang="fr-FR" sz="2700" i="1" dirty="0">
                <a:latin typeface="+mn-lt"/>
              </a:rPr>
            </a:br>
            <a:br>
              <a:rPr lang="fr-FR" sz="3100" dirty="0">
                <a:latin typeface="+mn-lt"/>
              </a:rPr>
            </a:br>
            <a:r>
              <a:rPr lang="fr-FR" sz="3100" dirty="0">
                <a:latin typeface="+mn-lt"/>
              </a:rPr>
              <a:t>Fonctionnalisation de site sélectifs par épitopes  réactifs, modélisation</a:t>
            </a:r>
            <a:br>
              <a:rPr lang="fr-FR" sz="3100" dirty="0">
                <a:latin typeface="+mn-lt"/>
              </a:rPr>
            </a:br>
            <a:r>
              <a:rPr lang="fr-FR" sz="3100" dirty="0">
                <a:latin typeface="+mn-lt"/>
              </a:rPr>
              <a:t>Bioproduction et contrôle par spectroscopie optique</a:t>
            </a:r>
            <a:br>
              <a:rPr lang="fr-FR" sz="3100" dirty="0">
                <a:latin typeface="+mn-lt"/>
              </a:rPr>
            </a:br>
            <a:r>
              <a:rPr lang="fr-FR" sz="3100" dirty="0" err="1">
                <a:latin typeface="+mn-lt"/>
              </a:rPr>
              <a:t>Bioingénieurie</a:t>
            </a:r>
            <a:r>
              <a:rPr lang="fr-FR" sz="3100" dirty="0">
                <a:latin typeface="+mn-lt"/>
              </a:rPr>
              <a:t> de synthèse.</a:t>
            </a:r>
            <a:br>
              <a:rPr lang="fr-FR" sz="3100" dirty="0">
                <a:latin typeface="+mn-lt"/>
              </a:rPr>
            </a:br>
            <a:br>
              <a:rPr lang="fr-FR" sz="3100" dirty="0">
                <a:latin typeface="+mn-lt"/>
              </a:rPr>
            </a:br>
            <a:endParaRPr lang="fr-FR" sz="3100" dirty="0">
              <a:latin typeface="+mn-lt"/>
            </a:endParaRPr>
          </a:p>
        </p:txBody>
      </p:sp>
      <p:sp>
        <p:nvSpPr>
          <p:cNvPr id="3" name="ZoneTexte 2">
            <a:extLst>
              <a:ext uri="{FF2B5EF4-FFF2-40B4-BE49-F238E27FC236}">
                <a16:creationId xmlns:a16="http://schemas.microsoft.com/office/drawing/2014/main" id="{5E6654DC-5923-40BC-80E2-368C305E08F2}"/>
              </a:ext>
            </a:extLst>
          </p:cNvPr>
          <p:cNvSpPr txBox="1"/>
          <p:nvPr/>
        </p:nvSpPr>
        <p:spPr>
          <a:xfrm>
            <a:off x="242977" y="320215"/>
            <a:ext cx="11706045" cy="707886"/>
          </a:xfrm>
          <a:prstGeom prst="rect">
            <a:avLst/>
          </a:prstGeom>
          <a:noFill/>
        </p:spPr>
        <p:txBody>
          <a:bodyPr wrap="square" rtlCol="0">
            <a:spAutoFit/>
          </a:bodyPr>
          <a:lstStyle/>
          <a:p>
            <a:pPr algn="ctr"/>
            <a:r>
              <a:rPr lang="fr-FR" sz="4000" b="1" dirty="0">
                <a:solidFill>
                  <a:srgbClr val="00A6A2"/>
                </a:solidFill>
              </a:rPr>
              <a:t>Approches transversales 1- Biomédicaments</a:t>
            </a:r>
          </a:p>
        </p:txBody>
      </p:sp>
    </p:spTree>
    <p:extLst>
      <p:ext uri="{BB962C8B-B14F-4D97-AF65-F5344CB8AC3E}">
        <p14:creationId xmlns:p14="http://schemas.microsoft.com/office/powerpoint/2010/main" val="267944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288E96-83A9-4C45-80B7-B0459E4E8676}"/>
              </a:ext>
            </a:extLst>
          </p:cNvPr>
          <p:cNvSpPr/>
          <p:nvPr/>
        </p:nvSpPr>
        <p:spPr>
          <a:xfrm>
            <a:off x="0" y="1110760"/>
            <a:ext cx="12405948" cy="6986528"/>
          </a:xfrm>
          <a:prstGeom prst="rect">
            <a:avLst/>
          </a:prstGeom>
        </p:spPr>
        <p:txBody>
          <a:bodyPr wrap="square">
            <a:spAutoFit/>
          </a:bodyPr>
          <a:lstStyle/>
          <a:p>
            <a:pPr lvl="1"/>
            <a:r>
              <a:rPr lang="fr-FR" sz="2800" dirty="0"/>
              <a:t>Nouvelles méthodes d’Intelligence Artificielle (apprentissage profond, …) et leur application à la santé </a:t>
            </a:r>
          </a:p>
          <a:p>
            <a:pPr lvl="2"/>
            <a:r>
              <a:rPr lang="fr-FR" sz="2800" dirty="0"/>
              <a:t>Analyse d’image</a:t>
            </a:r>
          </a:p>
          <a:p>
            <a:pPr lvl="2"/>
            <a:r>
              <a:rPr lang="fr-FR" sz="2800" dirty="0"/>
              <a:t>Prédiction (d’évolution de pathologie, d’épidémie, de maladies, …) </a:t>
            </a:r>
          </a:p>
          <a:p>
            <a:pPr lvl="2"/>
            <a:r>
              <a:rPr lang="fr-FR" sz="2800" dirty="0"/>
              <a:t>Réalité augmentée pour la planification </a:t>
            </a:r>
            <a:r>
              <a:rPr lang="fr-FR" sz="2800" dirty="0" err="1"/>
              <a:t>pré-opératoire</a:t>
            </a:r>
            <a:r>
              <a:rPr lang="fr-FR" sz="2800" dirty="0"/>
              <a:t> et la chirurgie assistée</a:t>
            </a:r>
          </a:p>
          <a:p>
            <a:pPr lvl="2"/>
            <a:endParaRPr lang="fr-FR" sz="2800" dirty="0"/>
          </a:p>
          <a:p>
            <a:pPr lvl="1"/>
            <a:r>
              <a:rPr lang="fr-FR" sz="2800" dirty="0"/>
              <a:t>Fouille de données, services web pour la santé </a:t>
            </a:r>
          </a:p>
          <a:p>
            <a:pPr lvl="2"/>
            <a:r>
              <a:rPr lang="fr-FR" sz="2800" dirty="0"/>
              <a:t>Web service, Web sémantique et ontologies</a:t>
            </a:r>
          </a:p>
          <a:p>
            <a:pPr lvl="2"/>
            <a:r>
              <a:rPr lang="fr-FR" sz="2800" dirty="0"/>
              <a:t>Visualisation et interaction avec les données</a:t>
            </a:r>
          </a:p>
          <a:p>
            <a:pPr lvl="2"/>
            <a:endParaRPr lang="fr-FR" sz="2800" dirty="0"/>
          </a:p>
          <a:p>
            <a:pPr lvl="1"/>
            <a:r>
              <a:rPr lang="fr-FR" sz="2800" dirty="0"/>
              <a:t>Recherche </a:t>
            </a:r>
            <a:r>
              <a:rPr lang="fr-FR" sz="2800" dirty="0" err="1"/>
              <a:t>Opérationelle</a:t>
            </a:r>
            <a:r>
              <a:rPr lang="fr-FR" sz="2800" dirty="0"/>
              <a:t> et santé </a:t>
            </a:r>
          </a:p>
          <a:p>
            <a:pPr lvl="2"/>
            <a:r>
              <a:rPr lang="fr-FR" sz="2800" dirty="0"/>
              <a:t>Planification et optimisation de la production de (bio)médicaments</a:t>
            </a:r>
          </a:p>
          <a:p>
            <a:pPr lvl="2"/>
            <a:r>
              <a:rPr lang="fr-FR" sz="2800" dirty="0"/>
              <a:t>Planification et optimisation de parcours (patients) : ANR </a:t>
            </a:r>
            <a:r>
              <a:rPr lang="fr-FR" sz="2800" dirty="0" err="1"/>
              <a:t>Ponosad</a:t>
            </a:r>
            <a:endParaRPr lang="fr-FR" sz="2800" dirty="0"/>
          </a:p>
          <a:p>
            <a:pPr lvl="1"/>
            <a:endParaRPr lang="fr-FR" sz="2800" dirty="0"/>
          </a:p>
          <a:p>
            <a:pPr lvl="1"/>
            <a:r>
              <a:rPr lang="fr-FR" sz="2800" dirty="0"/>
              <a:t>Ethique et e-santé</a:t>
            </a:r>
          </a:p>
          <a:p>
            <a:pPr lvl="2"/>
            <a:r>
              <a:rPr lang="fr-FR" sz="2800" dirty="0"/>
              <a:t>Prédiction du risque de violence de partenaire intime</a:t>
            </a:r>
          </a:p>
        </p:txBody>
      </p:sp>
      <p:sp>
        <p:nvSpPr>
          <p:cNvPr id="3" name="ZoneTexte 2">
            <a:extLst>
              <a:ext uri="{FF2B5EF4-FFF2-40B4-BE49-F238E27FC236}">
                <a16:creationId xmlns:a16="http://schemas.microsoft.com/office/drawing/2014/main" id="{70DA1BFF-35A6-4803-851C-35C7E86F65E2}"/>
              </a:ext>
            </a:extLst>
          </p:cNvPr>
          <p:cNvSpPr txBox="1"/>
          <p:nvPr/>
        </p:nvSpPr>
        <p:spPr>
          <a:xfrm>
            <a:off x="871333" y="296095"/>
            <a:ext cx="10220738" cy="707886"/>
          </a:xfrm>
          <a:prstGeom prst="rect">
            <a:avLst/>
          </a:prstGeom>
          <a:noFill/>
        </p:spPr>
        <p:txBody>
          <a:bodyPr wrap="square" rtlCol="0">
            <a:spAutoFit/>
          </a:bodyPr>
          <a:lstStyle/>
          <a:p>
            <a:pPr algn="ctr"/>
            <a:r>
              <a:rPr lang="fr-FR" sz="4000" b="1" dirty="0">
                <a:solidFill>
                  <a:srgbClr val="00A6A2"/>
                </a:solidFill>
              </a:rPr>
              <a:t>Approches transversales : 2 - Informatique et IA </a:t>
            </a:r>
          </a:p>
        </p:txBody>
      </p:sp>
    </p:spTree>
    <p:extLst>
      <p:ext uri="{BB962C8B-B14F-4D97-AF65-F5344CB8AC3E}">
        <p14:creationId xmlns:p14="http://schemas.microsoft.com/office/powerpoint/2010/main" val="2771352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1696825-730C-4005-B594-ECF6FED4E84B}"/>
              </a:ext>
            </a:extLst>
          </p:cNvPr>
          <p:cNvSpPr>
            <a:spLocks noGrp="1"/>
          </p:cNvSpPr>
          <p:nvPr>
            <p:ph idx="1"/>
          </p:nvPr>
        </p:nvSpPr>
        <p:spPr/>
        <p:txBody>
          <a:bodyPr/>
          <a:lstStyle/>
          <a:p>
            <a:r>
              <a:rPr lang="fr-FR" altLang="fr-FR" dirty="0"/>
              <a:t>Infrastructures expérimentales permettant l’étude de l’ensemble des espèces animales en milieu confiné jusqu’au niveau A3 et l’approche One </a:t>
            </a:r>
            <a:r>
              <a:rPr lang="fr-FR" altLang="fr-FR" dirty="0" err="1"/>
              <a:t>health</a:t>
            </a:r>
            <a:endParaRPr lang="fr-FR" altLang="fr-FR" dirty="0"/>
          </a:p>
          <a:p>
            <a:pPr lvl="1"/>
            <a:r>
              <a:rPr lang="fr-FR" altLang="fr-FR" dirty="0" err="1"/>
              <a:t>Phénomine</a:t>
            </a:r>
            <a:r>
              <a:rPr lang="fr-FR" altLang="fr-FR" dirty="0"/>
              <a:t> / </a:t>
            </a:r>
            <a:r>
              <a:rPr lang="fr-FR" altLang="fr-FR" dirty="0" err="1"/>
              <a:t>Celphédia</a:t>
            </a:r>
            <a:endParaRPr lang="fr-FR" altLang="fr-FR" dirty="0"/>
          </a:p>
          <a:p>
            <a:pPr lvl="1"/>
            <a:r>
              <a:rPr lang="fr-FR" dirty="0" err="1"/>
              <a:t>Emerge’In</a:t>
            </a:r>
            <a:r>
              <a:rPr lang="fr-FR" dirty="0"/>
              <a:t>, </a:t>
            </a:r>
            <a:r>
              <a:rPr lang="fr-FR" altLang="fr-FR" dirty="0" err="1"/>
              <a:t>Phénomine</a:t>
            </a:r>
            <a:r>
              <a:rPr lang="fr-FR" altLang="fr-FR" dirty="0"/>
              <a:t> / </a:t>
            </a:r>
            <a:r>
              <a:rPr lang="fr-FR" altLang="fr-FR" dirty="0" err="1"/>
              <a:t>Celphédia</a:t>
            </a:r>
            <a:endParaRPr lang="fr-FR" dirty="0"/>
          </a:p>
          <a:p>
            <a:endParaRPr lang="fr-FR" altLang="fr-FR" dirty="0"/>
          </a:p>
          <a:p>
            <a:r>
              <a:rPr lang="fr-FR" altLang="fr-FR" dirty="0"/>
              <a:t>Modèles animaux axéniques </a:t>
            </a:r>
          </a:p>
          <a:p>
            <a:pPr lvl="1"/>
            <a:r>
              <a:rPr lang="fr-FR" altLang="fr-FR" dirty="0"/>
              <a:t>Souris 	TAAM Orléans dans le cadre de </a:t>
            </a:r>
            <a:r>
              <a:rPr lang="fr-FR" altLang="fr-FR" dirty="0" err="1"/>
              <a:t>Phénomine</a:t>
            </a:r>
            <a:r>
              <a:rPr lang="fr-FR" altLang="fr-FR" dirty="0"/>
              <a:t> / </a:t>
            </a:r>
            <a:r>
              <a:rPr lang="fr-FR" altLang="fr-FR" dirty="0" err="1"/>
              <a:t>Celphédia</a:t>
            </a:r>
            <a:endParaRPr lang="fr-FR" altLang="fr-FR" dirty="0"/>
          </a:p>
          <a:p>
            <a:pPr lvl="1"/>
            <a:r>
              <a:rPr lang="fr-FR" altLang="fr-FR" dirty="0"/>
              <a:t>Poulets 	PFIE Tours dans le cadre de </a:t>
            </a:r>
            <a:r>
              <a:rPr lang="fr-FR" altLang="fr-FR" dirty="0" err="1"/>
              <a:t>Emerge’IN</a:t>
            </a:r>
            <a:endParaRPr lang="fr-FR" altLang="fr-FR" dirty="0"/>
          </a:p>
          <a:p>
            <a:pPr marL="0" indent="0">
              <a:buNone/>
            </a:pPr>
            <a:r>
              <a:rPr lang="fr-FR" b="1" dirty="0">
                <a:solidFill>
                  <a:srgbClr val="00A6A2"/>
                </a:solidFill>
              </a:rPr>
              <a:t>Des forces à affirmer et partager davantage </a:t>
            </a:r>
          </a:p>
        </p:txBody>
      </p:sp>
      <p:sp>
        <p:nvSpPr>
          <p:cNvPr id="4" name="ZoneTexte 3">
            <a:extLst>
              <a:ext uri="{FF2B5EF4-FFF2-40B4-BE49-F238E27FC236}">
                <a16:creationId xmlns:a16="http://schemas.microsoft.com/office/drawing/2014/main" id="{E95F8E6B-3016-4B78-8082-CCA6B045B36C}"/>
              </a:ext>
            </a:extLst>
          </p:cNvPr>
          <p:cNvSpPr txBox="1"/>
          <p:nvPr/>
        </p:nvSpPr>
        <p:spPr>
          <a:xfrm>
            <a:off x="1531527" y="415363"/>
            <a:ext cx="9128945" cy="707886"/>
          </a:xfrm>
          <a:prstGeom prst="rect">
            <a:avLst/>
          </a:prstGeom>
          <a:noFill/>
        </p:spPr>
        <p:txBody>
          <a:bodyPr wrap="square" rtlCol="0">
            <a:spAutoFit/>
          </a:bodyPr>
          <a:lstStyle/>
          <a:p>
            <a:pPr algn="ctr"/>
            <a:r>
              <a:rPr lang="fr-FR" sz="4000" b="1" dirty="0">
                <a:solidFill>
                  <a:srgbClr val="00A6A2"/>
                </a:solidFill>
              </a:rPr>
              <a:t>Outils transversaux : 3- Modèles animaux </a:t>
            </a:r>
          </a:p>
        </p:txBody>
      </p:sp>
    </p:spTree>
    <p:extLst>
      <p:ext uri="{BB962C8B-B14F-4D97-AF65-F5344CB8AC3E}">
        <p14:creationId xmlns:p14="http://schemas.microsoft.com/office/powerpoint/2010/main" val="2925326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56333C8-D796-444A-B6F0-6EB4A290438F}"/>
              </a:ext>
            </a:extLst>
          </p:cNvPr>
          <p:cNvSpPr txBox="1"/>
          <p:nvPr/>
        </p:nvSpPr>
        <p:spPr>
          <a:xfrm>
            <a:off x="437322" y="232248"/>
            <a:ext cx="11052313" cy="707886"/>
          </a:xfrm>
          <a:prstGeom prst="rect">
            <a:avLst/>
          </a:prstGeom>
          <a:noFill/>
        </p:spPr>
        <p:txBody>
          <a:bodyPr wrap="square" rtlCol="0">
            <a:spAutoFit/>
          </a:bodyPr>
          <a:lstStyle/>
          <a:p>
            <a:pPr algn="ctr"/>
            <a:r>
              <a:rPr lang="fr-FR" sz="4000" b="1" dirty="0">
                <a:solidFill>
                  <a:srgbClr val="00A6A2"/>
                </a:solidFill>
              </a:rPr>
              <a:t>Approches transversales : 4- Imagerie et ultrasons</a:t>
            </a:r>
          </a:p>
        </p:txBody>
      </p:sp>
      <p:sp>
        <p:nvSpPr>
          <p:cNvPr id="3" name="ZoneTexte 2">
            <a:extLst>
              <a:ext uri="{FF2B5EF4-FFF2-40B4-BE49-F238E27FC236}">
                <a16:creationId xmlns:a16="http://schemas.microsoft.com/office/drawing/2014/main" id="{5508A481-AE7E-407C-937F-86E8FC73C95D}"/>
              </a:ext>
            </a:extLst>
          </p:cNvPr>
          <p:cNvSpPr txBox="1"/>
          <p:nvPr/>
        </p:nvSpPr>
        <p:spPr>
          <a:xfrm>
            <a:off x="1113180" y="940134"/>
            <a:ext cx="9125634" cy="6617196"/>
          </a:xfrm>
          <a:prstGeom prst="rect">
            <a:avLst/>
          </a:prstGeom>
          <a:noFill/>
        </p:spPr>
        <p:txBody>
          <a:bodyPr wrap="square" rtlCol="0">
            <a:spAutoFit/>
          </a:bodyPr>
          <a:lstStyle/>
          <a:p>
            <a:pPr lvl="2"/>
            <a:r>
              <a:rPr lang="fr-FR" sz="2400" dirty="0"/>
              <a:t>Méthodologie par le développement</a:t>
            </a:r>
          </a:p>
          <a:p>
            <a:pPr marL="1257300" lvl="2" indent="-342900">
              <a:buFont typeface="Arial" panose="020B0604020202020204" pitchFamily="34" charset="0"/>
              <a:buChar char="•"/>
            </a:pPr>
            <a:r>
              <a:rPr lang="fr-FR" sz="2400" dirty="0"/>
              <a:t>Marqueurs chimiques et radiopharmaceutiques</a:t>
            </a:r>
          </a:p>
          <a:p>
            <a:pPr marL="1257300" lvl="2" indent="-342900">
              <a:buFont typeface="Arial" panose="020B0604020202020204" pitchFamily="34" charset="0"/>
              <a:buChar char="•"/>
            </a:pPr>
            <a:r>
              <a:rPr lang="fr-FR" sz="2400" dirty="0" err="1"/>
              <a:t>Nanosondes</a:t>
            </a:r>
            <a:r>
              <a:rPr lang="fr-FR" sz="2400" dirty="0"/>
              <a:t> </a:t>
            </a:r>
            <a:r>
              <a:rPr lang="fr-FR" sz="2400" dirty="0" err="1"/>
              <a:t>théranostiques</a:t>
            </a:r>
            <a:r>
              <a:rPr lang="fr-FR" sz="2400" dirty="0"/>
              <a:t> pour les imageries multimodales (magnétique, optique, </a:t>
            </a:r>
            <a:r>
              <a:rPr lang="fr-FR" sz="2400" dirty="0" err="1"/>
              <a:t>opto</a:t>
            </a:r>
            <a:r>
              <a:rPr lang="fr-FR" sz="2400" dirty="0"/>
              <a:t>-acoustique).</a:t>
            </a:r>
          </a:p>
          <a:p>
            <a:pPr lvl="2"/>
            <a:endParaRPr lang="fr-FR" sz="2400" dirty="0"/>
          </a:p>
          <a:p>
            <a:pPr lvl="2"/>
            <a:r>
              <a:rPr lang="fr-FR" sz="2400" dirty="0"/>
              <a:t>Analyse des images</a:t>
            </a:r>
          </a:p>
          <a:p>
            <a:pPr marL="1257300" lvl="2" indent="-342900">
              <a:buFont typeface="Arial" panose="020B0604020202020204" pitchFamily="34" charset="0"/>
              <a:buChar char="•"/>
            </a:pPr>
            <a:r>
              <a:rPr lang="fr-FR" sz="2400" dirty="0"/>
              <a:t>Par informatique jusqu’à la construction d’image 3D</a:t>
            </a:r>
          </a:p>
          <a:p>
            <a:pPr marL="1257300" lvl="2" indent="-342900">
              <a:buFont typeface="Arial" panose="020B0604020202020204" pitchFamily="34" charset="0"/>
              <a:buChar char="•"/>
            </a:pPr>
            <a:r>
              <a:rPr lang="fr-FR" sz="2400" dirty="0"/>
              <a:t>Couplage spectrométrie de masse – IRM</a:t>
            </a:r>
          </a:p>
          <a:p>
            <a:pPr lvl="2"/>
            <a:endParaRPr lang="fr-FR" sz="2400" dirty="0"/>
          </a:p>
          <a:p>
            <a:pPr lvl="2"/>
            <a:r>
              <a:rPr lang="fr-FR" sz="2400" dirty="0"/>
              <a:t>Infrastructures</a:t>
            </a:r>
          </a:p>
          <a:p>
            <a:pPr marL="1257300" lvl="2" indent="-342900">
              <a:buFont typeface="Arial" panose="020B0604020202020204" pitchFamily="34" charset="0"/>
              <a:buChar char="•"/>
            </a:pPr>
            <a:r>
              <a:rPr lang="fr-FR" sz="2400" dirty="0"/>
              <a:t>Département des microscopies</a:t>
            </a:r>
          </a:p>
          <a:p>
            <a:pPr marL="1257300" lvl="2" indent="-342900">
              <a:buFont typeface="Arial" panose="020B0604020202020204" pitchFamily="34" charset="0"/>
              <a:buChar char="•"/>
            </a:pPr>
            <a:r>
              <a:rPr lang="fr-FR" sz="2400" dirty="0" err="1"/>
              <a:t>Pixanim</a:t>
            </a:r>
            <a:endParaRPr lang="fr-FR" sz="2400" dirty="0"/>
          </a:p>
          <a:p>
            <a:pPr lvl="2"/>
            <a:endParaRPr lang="fr-FR" sz="2400" dirty="0"/>
          </a:p>
          <a:p>
            <a:pPr lvl="2"/>
            <a:r>
              <a:rPr lang="fr-FR" sz="2400" dirty="0"/>
              <a:t>Application</a:t>
            </a:r>
          </a:p>
          <a:p>
            <a:pPr marL="1257300" lvl="2" indent="-342900">
              <a:buFont typeface="Arial" panose="020B0604020202020204" pitchFamily="34" charset="0"/>
              <a:buChar char="•"/>
            </a:pPr>
            <a:r>
              <a:rPr lang="fr-FR" sz="2400" dirty="0"/>
              <a:t>Exploration du fonctionnement du cerveau</a:t>
            </a:r>
          </a:p>
          <a:p>
            <a:pPr marL="1257300" lvl="2" indent="-342900">
              <a:buFont typeface="Arial" panose="020B0604020202020204" pitchFamily="34" charset="0"/>
              <a:buChar char="•"/>
            </a:pPr>
            <a:r>
              <a:rPr lang="fr-FR" sz="2400" dirty="0"/>
              <a:t>Thérapies innovantes par ultra-sons</a:t>
            </a:r>
          </a:p>
          <a:p>
            <a:pPr algn="just"/>
            <a:r>
              <a:rPr lang="fr-FR" sz="1600" dirty="0"/>
              <a:t>	</a:t>
            </a:r>
          </a:p>
          <a:p>
            <a:pPr lvl="2"/>
            <a:endParaRPr lang="fr-FR" sz="2400" dirty="0"/>
          </a:p>
        </p:txBody>
      </p:sp>
    </p:spTree>
    <p:extLst>
      <p:ext uri="{BB962C8B-B14F-4D97-AF65-F5344CB8AC3E}">
        <p14:creationId xmlns:p14="http://schemas.microsoft.com/office/powerpoint/2010/main" val="1709959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56333C8-D796-444A-B6F0-6EB4A290438F}"/>
              </a:ext>
            </a:extLst>
          </p:cNvPr>
          <p:cNvSpPr txBox="1"/>
          <p:nvPr/>
        </p:nvSpPr>
        <p:spPr>
          <a:xfrm>
            <a:off x="2320933" y="425303"/>
            <a:ext cx="7550133" cy="1323439"/>
          </a:xfrm>
          <a:prstGeom prst="rect">
            <a:avLst/>
          </a:prstGeom>
          <a:noFill/>
        </p:spPr>
        <p:txBody>
          <a:bodyPr wrap="square" rtlCol="0">
            <a:spAutoFit/>
          </a:bodyPr>
          <a:lstStyle/>
          <a:p>
            <a:pPr algn="ctr"/>
            <a:r>
              <a:rPr lang="fr-FR" sz="4000" b="1" dirty="0">
                <a:solidFill>
                  <a:srgbClr val="00A6A2"/>
                </a:solidFill>
              </a:rPr>
              <a:t>Approches transversales : </a:t>
            </a:r>
          </a:p>
          <a:p>
            <a:pPr algn="ctr"/>
            <a:r>
              <a:rPr lang="fr-FR" sz="4000" b="1" dirty="0">
                <a:solidFill>
                  <a:srgbClr val="00A6A2"/>
                </a:solidFill>
              </a:rPr>
              <a:t>5- Dispositifs médicaux intégrés</a:t>
            </a:r>
          </a:p>
        </p:txBody>
      </p:sp>
      <p:sp>
        <p:nvSpPr>
          <p:cNvPr id="3" name="ZoneTexte 2">
            <a:extLst>
              <a:ext uri="{FF2B5EF4-FFF2-40B4-BE49-F238E27FC236}">
                <a16:creationId xmlns:a16="http://schemas.microsoft.com/office/drawing/2014/main" id="{5508A481-AE7E-407C-937F-86E8FC73C95D}"/>
              </a:ext>
            </a:extLst>
          </p:cNvPr>
          <p:cNvSpPr txBox="1"/>
          <p:nvPr/>
        </p:nvSpPr>
        <p:spPr>
          <a:xfrm>
            <a:off x="745432" y="1620079"/>
            <a:ext cx="10664689" cy="3231654"/>
          </a:xfrm>
          <a:prstGeom prst="rect">
            <a:avLst/>
          </a:prstGeom>
          <a:noFill/>
        </p:spPr>
        <p:txBody>
          <a:bodyPr wrap="square" rtlCol="0">
            <a:spAutoFit/>
          </a:bodyPr>
          <a:lstStyle/>
          <a:p>
            <a:pPr lvl="2"/>
            <a:endParaRPr lang="fr-FR" sz="2400" dirty="0"/>
          </a:p>
          <a:p>
            <a:pPr algn="just"/>
            <a:r>
              <a:rPr lang="fr-FR" sz="2400" dirty="0"/>
              <a:t>Développement de dispositifs médicaux intégrés : </a:t>
            </a:r>
            <a:r>
              <a:rPr lang="fr-FR" sz="2400" dirty="0" err="1"/>
              <a:t>nanovectorisation</a:t>
            </a:r>
            <a:r>
              <a:rPr lang="fr-FR" sz="2400" dirty="0"/>
              <a:t> sur base Si, Architecture de capteurs MEMS, transducteurs US, électronique intégrée, alimentation autonome…</a:t>
            </a:r>
          </a:p>
          <a:p>
            <a:pPr marL="285750" indent="-285750" algn="just">
              <a:buFontTx/>
              <a:buChar char="-"/>
            </a:pPr>
            <a:endParaRPr lang="fr-FR" sz="2400" dirty="0"/>
          </a:p>
          <a:p>
            <a:pPr marL="285750" indent="-285750" algn="just">
              <a:buFontTx/>
              <a:buChar char="-"/>
            </a:pPr>
            <a:endParaRPr lang="fr-FR" sz="2000" dirty="0"/>
          </a:p>
          <a:p>
            <a:pPr lvl="2"/>
            <a:r>
              <a:rPr lang="fr-FR" sz="2400" dirty="0"/>
              <a:t> </a:t>
            </a:r>
          </a:p>
          <a:p>
            <a:pPr algn="just"/>
            <a:r>
              <a:rPr lang="fr-FR" sz="1600" dirty="0"/>
              <a:t>	</a:t>
            </a:r>
          </a:p>
          <a:p>
            <a:pPr lvl="2"/>
            <a:endParaRPr lang="fr-FR" sz="2400" dirty="0"/>
          </a:p>
        </p:txBody>
      </p:sp>
    </p:spTree>
    <p:extLst>
      <p:ext uri="{BB962C8B-B14F-4D97-AF65-F5344CB8AC3E}">
        <p14:creationId xmlns:p14="http://schemas.microsoft.com/office/powerpoint/2010/main" val="3770308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5BB4B-1811-4E02-B0E5-17F031A3437C}"/>
              </a:ext>
            </a:extLst>
          </p:cNvPr>
          <p:cNvSpPr>
            <a:spLocks noGrp="1"/>
          </p:cNvSpPr>
          <p:nvPr>
            <p:ph type="ctrTitle"/>
          </p:nvPr>
        </p:nvSpPr>
        <p:spPr>
          <a:xfrm>
            <a:off x="3975233" y="1799923"/>
            <a:ext cx="4235117" cy="1436512"/>
          </a:xfrm>
        </p:spPr>
        <p:txBody>
          <a:bodyPr>
            <a:normAutofit/>
          </a:bodyPr>
          <a:lstStyle/>
          <a:p>
            <a:pPr algn="l"/>
            <a:br>
              <a:rPr lang="fr-FR" sz="3100" dirty="0">
                <a:latin typeface="+mn-lt"/>
              </a:rPr>
            </a:br>
            <a:endParaRPr lang="fr-FR" sz="3100" dirty="0">
              <a:latin typeface="+mn-lt"/>
            </a:endParaRPr>
          </a:p>
        </p:txBody>
      </p:sp>
      <p:sp>
        <p:nvSpPr>
          <p:cNvPr id="3" name="ZoneTexte 2">
            <a:extLst>
              <a:ext uri="{FF2B5EF4-FFF2-40B4-BE49-F238E27FC236}">
                <a16:creationId xmlns:a16="http://schemas.microsoft.com/office/drawing/2014/main" id="{5E6654DC-5923-40BC-80E2-368C305E08F2}"/>
              </a:ext>
            </a:extLst>
          </p:cNvPr>
          <p:cNvSpPr txBox="1"/>
          <p:nvPr/>
        </p:nvSpPr>
        <p:spPr>
          <a:xfrm>
            <a:off x="596768" y="129684"/>
            <a:ext cx="10446339" cy="707886"/>
          </a:xfrm>
          <a:prstGeom prst="rect">
            <a:avLst/>
          </a:prstGeom>
          <a:noFill/>
        </p:spPr>
        <p:txBody>
          <a:bodyPr wrap="square" rtlCol="0">
            <a:spAutoFit/>
          </a:bodyPr>
          <a:lstStyle/>
          <a:p>
            <a:pPr algn="ctr"/>
            <a:r>
              <a:rPr lang="fr-FR" sz="4000" b="1" dirty="0">
                <a:solidFill>
                  <a:srgbClr val="00A6A2"/>
                </a:solidFill>
              </a:rPr>
              <a:t>Articulation / adossement aux SHS </a:t>
            </a:r>
            <a:endParaRPr lang="fr-FR" sz="4000" dirty="0">
              <a:solidFill>
                <a:srgbClr val="00A6A2"/>
              </a:solidFill>
            </a:endParaRPr>
          </a:p>
        </p:txBody>
      </p:sp>
      <p:graphicFrame>
        <p:nvGraphicFramePr>
          <p:cNvPr id="9" name="Diagramme 8"/>
          <p:cNvGraphicFramePr/>
          <p:nvPr>
            <p:extLst>
              <p:ext uri="{D42A27DB-BD31-4B8C-83A1-F6EECF244321}">
                <p14:modId xmlns:p14="http://schemas.microsoft.com/office/powerpoint/2010/main" val="2547598434"/>
              </p:ext>
            </p:extLst>
          </p:nvPr>
        </p:nvGraphicFramePr>
        <p:xfrm>
          <a:off x="2141463" y="1475515"/>
          <a:ext cx="7281945" cy="4530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llipse 3"/>
          <p:cNvSpPr/>
          <p:nvPr/>
        </p:nvSpPr>
        <p:spPr>
          <a:xfrm>
            <a:off x="4712566" y="2879458"/>
            <a:ext cx="2671586" cy="1723066"/>
          </a:xfrm>
          <a:prstGeom prst="ellipse">
            <a:avLst/>
          </a:prstGeom>
          <a:gradFill flip="none" rotWithShape="1">
            <a:gsLst>
              <a:gs pos="0">
                <a:srgbClr val="00A6A2">
                  <a:tint val="66000"/>
                  <a:satMod val="160000"/>
                </a:srgbClr>
              </a:gs>
              <a:gs pos="50000">
                <a:srgbClr val="00A6A2">
                  <a:tint val="44500"/>
                  <a:satMod val="160000"/>
                </a:srgbClr>
              </a:gs>
              <a:gs pos="100000">
                <a:srgbClr val="00A6A2">
                  <a:tint val="23500"/>
                  <a:satMod val="160000"/>
                </a:srgbClr>
              </a:gs>
            </a:gsLst>
            <a:path path="circle">
              <a:fillToRect l="50000" t="50000" r="50000" b="50000"/>
            </a:path>
            <a:tileRect/>
          </a:gradFill>
          <a:ln>
            <a:solidFill>
              <a:srgbClr val="08C4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Apports (inter)disciplinaires</a:t>
            </a:r>
          </a:p>
          <a:p>
            <a:pPr algn="ctr"/>
            <a:endParaRPr lang="fr-FR" sz="1600" dirty="0">
              <a:solidFill>
                <a:schemeClr val="tx1"/>
              </a:solidFill>
            </a:endParaRPr>
          </a:p>
          <a:p>
            <a:pPr algn="ctr"/>
            <a:r>
              <a:rPr lang="fr-FR" sz="1600" dirty="0">
                <a:solidFill>
                  <a:schemeClr val="tx1"/>
                </a:solidFill>
              </a:rPr>
              <a:t>Sciences avec </a:t>
            </a:r>
          </a:p>
          <a:p>
            <a:pPr algn="ctr"/>
            <a:r>
              <a:rPr lang="fr-FR" sz="1600" dirty="0">
                <a:solidFill>
                  <a:schemeClr val="tx1"/>
                </a:solidFill>
              </a:rPr>
              <a:t>et pour la société</a:t>
            </a:r>
          </a:p>
        </p:txBody>
      </p:sp>
      <p:sp>
        <p:nvSpPr>
          <p:cNvPr id="5" name="Double flèche verticale 4"/>
          <p:cNvSpPr/>
          <p:nvPr/>
        </p:nvSpPr>
        <p:spPr>
          <a:xfrm>
            <a:off x="213804" y="1563120"/>
            <a:ext cx="1280160" cy="4552750"/>
          </a:xfrm>
          <a:prstGeom prst="upDownArrow">
            <a:avLst/>
          </a:prstGeom>
          <a:solidFill>
            <a:srgbClr val="00A6A2"/>
          </a:solidFill>
          <a:ln>
            <a:solidFill>
              <a:srgbClr val="00A6A2"/>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330922" y="1066383"/>
            <a:ext cx="2415942" cy="646331"/>
          </a:xfrm>
          <a:prstGeom prst="rect">
            <a:avLst/>
          </a:prstGeom>
          <a:noFill/>
        </p:spPr>
        <p:txBody>
          <a:bodyPr wrap="square" rtlCol="0">
            <a:spAutoFit/>
          </a:bodyPr>
          <a:lstStyle/>
          <a:p>
            <a:pPr algn="ctr"/>
            <a:r>
              <a:rPr lang="fr-FR" b="1" dirty="0"/>
              <a:t>Les SHS</a:t>
            </a:r>
          </a:p>
          <a:p>
            <a:pPr algn="ctr"/>
            <a:r>
              <a:rPr lang="fr-FR" b="1" dirty="0"/>
              <a:t> dans la Santé</a:t>
            </a:r>
          </a:p>
        </p:txBody>
      </p:sp>
      <p:sp>
        <p:nvSpPr>
          <p:cNvPr id="8" name="ZoneTexte 7"/>
          <p:cNvSpPr txBox="1"/>
          <p:nvPr/>
        </p:nvSpPr>
        <p:spPr>
          <a:xfrm>
            <a:off x="-354087" y="6146371"/>
            <a:ext cx="2415942" cy="646331"/>
          </a:xfrm>
          <a:prstGeom prst="rect">
            <a:avLst/>
          </a:prstGeom>
          <a:noFill/>
        </p:spPr>
        <p:txBody>
          <a:bodyPr wrap="square" rtlCol="0">
            <a:spAutoFit/>
          </a:bodyPr>
          <a:lstStyle/>
          <a:p>
            <a:pPr algn="ctr"/>
            <a:r>
              <a:rPr lang="fr-FR" b="1" dirty="0"/>
              <a:t>Les SHS </a:t>
            </a:r>
          </a:p>
          <a:p>
            <a:pPr algn="ctr"/>
            <a:r>
              <a:rPr lang="fr-FR" b="1" dirty="0"/>
              <a:t>sur la Santé</a:t>
            </a:r>
          </a:p>
        </p:txBody>
      </p:sp>
      <p:sp>
        <p:nvSpPr>
          <p:cNvPr id="10" name="Chevron 9"/>
          <p:cNvSpPr/>
          <p:nvPr/>
        </p:nvSpPr>
        <p:spPr>
          <a:xfrm rot="8343660">
            <a:off x="8953013" y="1590043"/>
            <a:ext cx="914400" cy="1260909"/>
          </a:xfrm>
          <a:prstGeom prst="chevron">
            <a:avLst/>
          </a:prstGeom>
          <a:gradFill flip="none" rotWithShape="1">
            <a:gsLst>
              <a:gs pos="0">
                <a:srgbClr val="00A6A2">
                  <a:tint val="66000"/>
                  <a:satMod val="160000"/>
                </a:srgbClr>
              </a:gs>
              <a:gs pos="50000">
                <a:srgbClr val="00A6A2">
                  <a:tint val="44500"/>
                  <a:satMod val="160000"/>
                </a:srgbClr>
              </a:gs>
              <a:gs pos="100000">
                <a:srgbClr val="00A6A2">
                  <a:tint val="23500"/>
                  <a:satMod val="160000"/>
                </a:srgbClr>
              </a:gs>
            </a:gsLst>
            <a:path path="circle">
              <a:fillToRect l="100000" b="100000"/>
            </a:path>
            <a:tileRect t="-100000" r="-100000"/>
          </a:gradFill>
          <a:ln>
            <a:solidFill>
              <a:srgbClr val="00A6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rot="19427916">
            <a:off x="9301041" y="819648"/>
            <a:ext cx="2618072" cy="861774"/>
          </a:xfrm>
          <a:prstGeom prst="rect">
            <a:avLst/>
          </a:prstGeom>
          <a:noFill/>
        </p:spPr>
        <p:txBody>
          <a:bodyPr wrap="square" rtlCol="0">
            <a:spAutoFit/>
          </a:bodyPr>
          <a:lstStyle/>
          <a:p>
            <a:r>
              <a:rPr lang="fr-FR" sz="1600" b="1" dirty="0"/>
              <a:t>Recherches collaboratives</a:t>
            </a:r>
          </a:p>
          <a:p>
            <a:r>
              <a:rPr lang="fr-FR" sz="1600" b="1" dirty="0"/>
              <a:t>Recherches action</a:t>
            </a:r>
          </a:p>
          <a:p>
            <a:r>
              <a:rPr lang="fr-FR" sz="1600" b="1" dirty="0"/>
              <a:t>Recherches participatives</a:t>
            </a:r>
          </a:p>
        </p:txBody>
      </p:sp>
      <p:sp>
        <p:nvSpPr>
          <p:cNvPr id="14" name="Chevron 13"/>
          <p:cNvSpPr/>
          <p:nvPr/>
        </p:nvSpPr>
        <p:spPr>
          <a:xfrm rot="10800000">
            <a:off x="9021307" y="3209125"/>
            <a:ext cx="902120" cy="1260740"/>
          </a:xfrm>
          <a:prstGeom prst="chevron">
            <a:avLst/>
          </a:prstGeom>
          <a:gradFill flip="none" rotWithShape="1">
            <a:gsLst>
              <a:gs pos="0">
                <a:srgbClr val="00A6A2">
                  <a:tint val="66000"/>
                  <a:satMod val="160000"/>
                </a:srgbClr>
              </a:gs>
              <a:gs pos="50000">
                <a:srgbClr val="00A6A2">
                  <a:tint val="44500"/>
                  <a:satMod val="160000"/>
                </a:srgbClr>
              </a:gs>
              <a:gs pos="100000">
                <a:srgbClr val="00A6A2">
                  <a:tint val="23500"/>
                  <a:satMod val="160000"/>
                </a:srgbClr>
              </a:gs>
            </a:gsLst>
            <a:path path="circle">
              <a:fillToRect l="100000" b="100000"/>
            </a:path>
            <a:tileRect t="-100000" r="-100000"/>
          </a:gradFill>
          <a:ln>
            <a:solidFill>
              <a:srgbClr val="00A6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9734071" y="3547108"/>
            <a:ext cx="2618072" cy="584775"/>
          </a:xfrm>
          <a:prstGeom prst="rect">
            <a:avLst/>
          </a:prstGeom>
          <a:noFill/>
        </p:spPr>
        <p:txBody>
          <a:bodyPr wrap="square" rtlCol="0">
            <a:spAutoFit/>
          </a:bodyPr>
          <a:lstStyle/>
          <a:p>
            <a:r>
              <a:rPr lang="fr-FR" sz="1600" b="1" dirty="0"/>
              <a:t>Recherches qualitatives</a:t>
            </a:r>
          </a:p>
          <a:p>
            <a:r>
              <a:rPr lang="fr-FR" sz="1600" b="1" dirty="0"/>
              <a:t>Recherches compréhensives</a:t>
            </a:r>
          </a:p>
        </p:txBody>
      </p:sp>
      <p:sp>
        <p:nvSpPr>
          <p:cNvPr id="16" name="Chevron 15"/>
          <p:cNvSpPr/>
          <p:nvPr/>
        </p:nvSpPr>
        <p:spPr>
          <a:xfrm rot="13444681">
            <a:off x="9185094" y="4580034"/>
            <a:ext cx="914400" cy="1260909"/>
          </a:xfrm>
          <a:prstGeom prst="chevron">
            <a:avLst/>
          </a:prstGeom>
          <a:gradFill flip="none" rotWithShape="1">
            <a:gsLst>
              <a:gs pos="0">
                <a:srgbClr val="00A6A2">
                  <a:tint val="66000"/>
                  <a:satMod val="160000"/>
                </a:srgbClr>
              </a:gs>
              <a:gs pos="50000">
                <a:srgbClr val="00A6A2">
                  <a:tint val="44500"/>
                  <a:satMod val="160000"/>
                </a:srgbClr>
              </a:gs>
              <a:gs pos="100000">
                <a:srgbClr val="00A6A2">
                  <a:tint val="23500"/>
                  <a:satMod val="160000"/>
                </a:srgbClr>
              </a:gs>
            </a:gsLst>
            <a:path path="circle">
              <a:fillToRect l="100000" b="100000"/>
            </a:path>
            <a:tileRect t="-100000" r="-100000"/>
          </a:gradFill>
          <a:ln>
            <a:solidFill>
              <a:srgbClr val="00A6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rot="2256109">
            <a:off x="9406716" y="5781334"/>
            <a:ext cx="2618072" cy="584775"/>
          </a:xfrm>
          <a:prstGeom prst="rect">
            <a:avLst/>
          </a:prstGeom>
          <a:noFill/>
        </p:spPr>
        <p:txBody>
          <a:bodyPr wrap="square" rtlCol="0">
            <a:spAutoFit/>
          </a:bodyPr>
          <a:lstStyle/>
          <a:p>
            <a:r>
              <a:rPr lang="fr-FR" sz="1600" b="1" dirty="0"/>
              <a:t>Recherches quantitatives</a:t>
            </a:r>
          </a:p>
          <a:p>
            <a:r>
              <a:rPr lang="fr-FR" sz="1600" b="1" dirty="0"/>
              <a:t>Recherches expérimentales</a:t>
            </a:r>
          </a:p>
        </p:txBody>
      </p:sp>
      <p:sp>
        <p:nvSpPr>
          <p:cNvPr id="7" name="ZoneTexte 6"/>
          <p:cNvSpPr txBox="1"/>
          <p:nvPr/>
        </p:nvSpPr>
        <p:spPr>
          <a:xfrm>
            <a:off x="10291845" y="4122757"/>
            <a:ext cx="1483687" cy="584775"/>
          </a:xfrm>
          <a:prstGeom prst="rect">
            <a:avLst/>
          </a:prstGeom>
          <a:noFill/>
          <a:ln>
            <a:solidFill>
              <a:schemeClr val="tx1">
                <a:lumMod val="50000"/>
                <a:lumOff val="50000"/>
              </a:schemeClr>
            </a:solidFill>
          </a:ln>
        </p:spPr>
        <p:txBody>
          <a:bodyPr wrap="square" rtlCol="0">
            <a:spAutoFit/>
          </a:bodyPr>
          <a:lstStyle/>
          <a:p>
            <a:pPr algn="ctr"/>
            <a:r>
              <a:rPr lang="fr-FR" sz="1600" dirty="0"/>
              <a:t>En diachronie</a:t>
            </a:r>
          </a:p>
          <a:p>
            <a:pPr algn="ctr"/>
            <a:r>
              <a:rPr lang="fr-FR" sz="1600" dirty="0"/>
              <a:t>En synchronie</a:t>
            </a:r>
          </a:p>
        </p:txBody>
      </p:sp>
    </p:spTree>
    <p:extLst>
      <p:ext uri="{BB962C8B-B14F-4D97-AF65-F5344CB8AC3E}">
        <p14:creationId xmlns:p14="http://schemas.microsoft.com/office/powerpoint/2010/main" val="132298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4" grpId="0" animBg="1"/>
      <p:bldP spid="10" grpId="0" animBg="1"/>
      <p:bldP spid="13" grpId="0"/>
      <p:bldP spid="14" grpId="0" animBg="1"/>
      <p:bldP spid="15" grpId="0"/>
      <p:bldP spid="16" grpId="0" animBg="1"/>
      <p:bldP spid="17"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62AF6C04-DBCA-470C-AF66-0A86AFDA5B05}"/>
              </a:ext>
            </a:extLst>
          </p:cNvPr>
          <p:cNvGraphicFramePr/>
          <p:nvPr>
            <p:extLst>
              <p:ext uri="{D42A27DB-BD31-4B8C-83A1-F6EECF244321}">
                <p14:modId xmlns:p14="http://schemas.microsoft.com/office/powerpoint/2010/main" val="1055022493"/>
              </p:ext>
            </p:extLst>
          </p:nvPr>
        </p:nvGraphicFramePr>
        <p:xfrm>
          <a:off x="1269109" y="0"/>
          <a:ext cx="1020064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AF92C91B-A2D1-4F03-93D3-7801B7FADA0F}"/>
              </a:ext>
            </a:extLst>
          </p:cNvPr>
          <p:cNvSpPr txBox="1"/>
          <p:nvPr/>
        </p:nvSpPr>
        <p:spPr>
          <a:xfrm>
            <a:off x="4762634" y="5671140"/>
            <a:ext cx="3203441" cy="1477328"/>
          </a:xfrm>
          <a:prstGeom prst="rect">
            <a:avLst/>
          </a:prstGeom>
          <a:noFill/>
        </p:spPr>
        <p:txBody>
          <a:bodyPr wrap="none" rtlCol="0">
            <a:spAutoFit/>
          </a:bodyPr>
          <a:lstStyle/>
          <a:p>
            <a:pPr lvl="0" algn="ctr"/>
            <a:r>
              <a:rPr lang="fr-FR" sz="2400" b="1" dirty="0"/>
              <a:t>Biomédicaments</a:t>
            </a:r>
          </a:p>
          <a:p>
            <a:pPr lvl="0" algn="ctr"/>
            <a:r>
              <a:rPr lang="fr-FR" sz="2400" dirty="0"/>
              <a:t>MabImprove,BIO</a:t>
            </a:r>
            <a:r>
              <a:rPr lang="fr-FR" sz="2400" baseline="30000" dirty="0"/>
              <a:t>3, </a:t>
            </a:r>
            <a:r>
              <a:rPr lang="fr-FR" sz="2400" dirty="0"/>
              <a:t>BIO-S</a:t>
            </a:r>
          </a:p>
          <a:p>
            <a:pPr lvl="0" algn="ctr"/>
            <a:r>
              <a:rPr lang="fr-FR" sz="2400" dirty="0">
                <a:solidFill>
                  <a:srgbClr val="FF0000"/>
                </a:solidFill>
              </a:rPr>
              <a:t>CMQ </a:t>
            </a:r>
            <a:r>
              <a:rPr lang="fr-FR" sz="2400" dirty="0" err="1">
                <a:solidFill>
                  <a:srgbClr val="FF0000"/>
                </a:solidFill>
              </a:rPr>
              <a:t>Cosmetoscience</a:t>
            </a:r>
            <a:endParaRPr lang="fr-FR" sz="2400" dirty="0">
              <a:solidFill>
                <a:srgbClr val="FF0000"/>
              </a:solidFill>
            </a:endParaRPr>
          </a:p>
          <a:p>
            <a:pPr algn="ctr"/>
            <a:endParaRPr lang="fr-FR" dirty="0"/>
          </a:p>
        </p:txBody>
      </p:sp>
      <p:sp>
        <p:nvSpPr>
          <p:cNvPr id="7" name="ZoneTexte 6">
            <a:extLst>
              <a:ext uri="{FF2B5EF4-FFF2-40B4-BE49-F238E27FC236}">
                <a16:creationId xmlns:a16="http://schemas.microsoft.com/office/drawing/2014/main" id="{3BE0E876-43AE-4AA0-9846-5F61CCC7E835}"/>
              </a:ext>
            </a:extLst>
          </p:cNvPr>
          <p:cNvSpPr txBox="1"/>
          <p:nvPr/>
        </p:nvSpPr>
        <p:spPr>
          <a:xfrm>
            <a:off x="3730942" y="59947"/>
            <a:ext cx="5266826" cy="1938992"/>
          </a:xfrm>
          <a:prstGeom prst="rect">
            <a:avLst/>
          </a:prstGeom>
          <a:noFill/>
        </p:spPr>
        <p:txBody>
          <a:bodyPr wrap="none" rtlCol="0">
            <a:spAutoFit/>
          </a:bodyPr>
          <a:lstStyle/>
          <a:p>
            <a:pPr algn="ctr"/>
            <a:r>
              <a:rPr lang="fr-FR" sz="2400" b="1" dirty="0"/>
              <a:t>SHS</a:t>
            </a:r>
            <a:r>
              <a:rPr lang="fr-FR" sz="2000" i="1" dirty="0"/>
              <a:t> </a:t>
            </a:r>
          </a:p>
          <a:p>
            <a:pPr algn="ctr"/>
            <a:r>
              <a:rPr lang="fr-FR" sz="2000" i="1" dirty="0"/>
              <a:t>Humanum, </a:t>
            </a:r>
            <a:r>
              <a:rPr lang="fr-FR" sz="2000" i="1" dirty="0" err="1"/>
              <a:t>Biblissima</a:t>
            </a:r>
            <a:r>
              <a:rPr lang="fr-FR" sz="2000" i="1" dirty="0"/>
              <a:t>+, MSH</a:t>
            </a:r>
          </a:p>
          <a:p>
            <a:pPr algn="ctr"/>
            <a:r>
              <a:rPr lang="fr-FR" sz="2000" dirty="0">
                <a:solidFill>
                  <a:srgbClr val="FF0000"/>
                </a:solidFill>
              </a:rPr>
              <a:t>CMQ Patrimoines, Métiers d’art et Tourisme</a:t>
            </a:r>
          </a:p>
          <a:p>
            <a:pPr algn="ctr"/>
            <a:endParaRPr lang="fr-FR" sz="2800" i="1" dirty="0"/>
          </a:p>
          <a:p>
            <a:endParaRPr lang="fr-FR" sz="2800" dirty="0"/>
          </a:p>
        </p:txBody>
      </p:sp>
      <p:sp>
        <p:nvSpPr>
          <p:cNvPr id="8" name="ZoneTexte 7">
            <a:extLst>
              <a:ext uri="{FF2B5EF4-FFF2-40B4-BE49-F238E27FC236}">
                <a16:creationId xmlns:a16="http://schemas.microsoft.com/office/drawing/2014/main" id="{41893693-8CA6-42EE-AEF5-E42CB1E82B91}"/>
              </a:ext>
            </a:extLst>
          </p:cNvPr>
          <p:cNvSpPr txBox="1"/>
          <p:nvPr/>
        </p:nvSpPr>
        <p:spPr>
          <a:xfrm>
            <a:off x="5808755" y="2489463"/>
            <a:ext cx="1111202" cy="830997"/>
          </a:xfrm>
          <a:prstGeom prst="rect">
            <a:avLst/>
          </a:prstGeom>
          <a:noFill/>
        </p:spPr>
        <p:txBody>
          <a:bodyPr wrap="none" rtlCol="0">
            <a:spAutoFit/>
          </a:bodyPr>
          <a:lstStyle/>
          <a:p>
            <a:pPr algn="ctr"/>
            <a:r>
              <a:rPr lang="fr-FR" sz="2400" b="1" dirty="0"/>
              <a:t>Cancer</a:t>
            </a:r>
            <a:r>
              <a:rPr lang="fr-FR" i="1" dirty="0"/>
              <a:t> </a:t>
            </a:r>
          </a:p>
          <a:p>
            <a:pPr algn="ctr"/>
            <a:r>
              <a:rPr lang="fr-FR" sz="2400" i="1" dirty="0" err="1"/>
              <a:t>Synorg</a:t>
            </a:r>
            <a:endParaRPr lang="fr-FR" sz="2400" dirty="0"/>
          </a:p>
        </p:txBody>
      </p:sp>
      <p:sp>
        <p:nvSpPr>
          <p:cNvPr id="9" name="ZoneTexte 8">
            <a:extLst>
              <a:ext uri="{FF2B5EF4-FFF2-40B4-BE49-F238E27FC236}">
                <a16:creationId xmlns:a16="http://schemas.microsoft.com/office/drawing/2014/main" id="{F8EA4CBA-5DBB-4F08-A714-14A6F80D26C3}"/>
              </a:ext>
            </a:extLst>
          </p:cNvPr>
          <p:cNvSpPr txBox="1"/>
          <p:nvPr/>
        </p:nvSpPr>
        <p:spPr>
          <a:xfrm>
            <a:off x="3327216" y="3573903"/>
            <a:ext cx="6074292" cy="1107996"/>
          </a:xfrm>
          <a:prstGeom prst="rect">
            <a:avLst/>
          </a:prstGeom>
          <a:noFill/>
        </p:spPr>
        <p:txBody>
          <a:bodyPr wrap="none" rtlCol="0">
            <a:spAutoFit/>
          </a:bodyPr>
          <a:lstStyle/>
          <a:p>
            <a:pPr algn="ctr"/>
            <a:r>
              <a:rPr lang="fr-FR" sz="2200" b="1" dirty="0"/>
              <a:t>Santé mentale et troubles du développement </a:t>
            </a:r>
          </a:p>
          <a:p>
            <a:pPr algn="ctr"/>
            <a:r>
              <a:rPr lang="fr-FR" sz="2400" i="1" dirty="0" err="1"/>
              <a:t>Iron</a:t>
            </a:r>
            <a:r>
              <a:rPr lang="fr-FR" sz="2400" i="1" dirty="0"/>
              <a:t>, </a:t>
            </a:r>
            <a:r>
              <a:rPr lang="fr-FR" sz="2400" dirty="0" err="1"/>
              <a:t>Exac-T</a:t>
            </a:r>
            <a:endParaRPr lang="fr-FR" sz="2400" dirty="0"/>
          </a:p>
          <a:p>
            <a:endParaRPr lang="fr-FR" dirty="0"/>
          </a:p>
        </p:txBody>
      </p:sp>
      <p:sp>
        <p:nvSpPr>
          <p:cNvPr id="10" name="ZoneTexte 9">
            <a:extLst>
              <a:ext uri="{FF2B5EF4-FFF2-40B4-BE49-F238E27FC236}">
                <a16:creationId xmlns:a16="http://schemas.microsoft.com/office/drawing/2014/main" id="{8FE595AB-44BA-488E-B3FB-CE7340001EBD}"/>
              </a:ext>
            </a:extLst>
          </p:cNvPr>
          <p:cNvSpPr txBox="1"/>
          <p:nvPr/>
        </p:nvSpPr>
        <p:spPr>
          <a:xfrm>
            <a:off x="4692201" y="4337289"/>
            <a:ext cx="3092659" cy="1107996"/>
          </a:xfrm>
          <a:prstGeom prst="rect">
            <a:avLst/>
          </a:prstGeom>
          <a:noFill/>
        </p:spPr>
        <p:txBody>
          <a:bodyPr wrap="square" rtlCol="0">
            <a:spAutoFit/>
          </a:bodyPr>
          <a:lstStyle/>
          <a:p>
            <a:pPr algn="ctr"/>
            <a:endParaRPr lang="fr-FR" dirty="0"/>
          </a:p>
          <a:p>
            <a:pPr algn="ctr"/>
            <a:r>
              <a:rPr lang="fr-FR" sz="2400" b="1" dirty="0"/>
              <a:t>Infectiologie</a:t>
            </a:r>
            <a:r>
              <a:rPr lang="fr-FR" b="1" dirty="0"/>
              <a:t> </a:t>
            </a:r>
          </a:p>
          <a:p>
            <a:pPr algn="ctr"/>
            <a:r>
              <a:rPr lang="fr-FR" sz="2400" i="1" dirty="0"/>
              <a:t>Master IDOH, </a:t>
            </a:r>
            <a:r>
              <a:rPr lang="fr-FR" sz="2400" i="1" dirty="0" err="1"/>
              <a:t>Emerg’In</a:t>
            </a:r>
            <a:endParaRPr lang="fr-FR" sz="2400" i="1" dirty="0"/>
          </a:p>
        </p:txBody>
      </p:sp>
      <p:sp>
        <p:nvSpPr>
          <p:cNvPr id="2" name="Flèche : double flèche verticale 1">
            <a:extLst>
              <a:ext uri="{FF2B5EF4-FFF2-40B4-BE49-F238E27FC236}">
                <a16:creationId xmlns:a16="http://schemas.microsoft.com/office/drawing/2014/main" id="{1FEFD263-78C4-433F-85F1-79EFD44CB15D}"/>
              </a:ext>
            </a:extLst>
          </p:cNvPr>
          <p:cNvSpPr/>
          <p:nvPr/>
        </p:nvSpPr>
        <p:spPr>
          <a:xfrm>
            <a:off x="1187996" y="1"/>
            <a:ext cx="3219146" cy="6857999"/>
          </a:xfrm>
          <a:prstGeom prst="upDownArrow">
            <a:avLst/>
          </a:prstGeom>
          <a:solidFill>
            <a:srgbClr val="00A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Formations</a:t>
            </a:r>
          </a:p>
          <a:p>
            <a:pPr algn="ctr"/>
            <a:endParaRPr lang="fr-FR" sz="2400" dirty="0">
              <a:solidFill>
                <a:srgbClr val="FF0000"/>
              </a:solidFill>
            </a:endParaRPr>
          </a:p>
          <a:p>
            <a:pPr algn="ctr"/>
            <a:r>
              <a:rPr lang="fr-FR" sz="2400" dirty="0">
                <a:solidFill>
                  <a:srgbClr val="FF0000"/>
                </a:solidFill>
              </a:rPr>
              <a:t>New </a:t>
            </a:r>
            <a:r>
              <a:rPr lang="fr-FR" sz="2400" dirty="0" err="1">
                <a:solidFill>
                  <a:srgbClr val="FF0000"/>
                </a:solidFill>
              </a:rPr>
              <a:t>Teach</a:t>
            </a:r>
            <a:endParaRPr lang="fr-FR" sz="2400" dirty="0">
              <a:solidFill>
                <a:srgbClr val="FF0000"/>
              </a:solidFill>
            </a:endParaRPr>
          </a:p>
          <a:p>
            <a:pPr algn="ctr"/>
            <a:r>
              <a:rPr lang="fr-FR" sz="2400" dirty="0">
                <a:solidFill>
                  <a:srgbClr val="FF0000"/>
                </a:solidFill>
              </a:rPr>
              <a:t>DILL</a:t>
            </a:r>
          </a:p>
          <a:p>
            <a:pPr algn="ctr"/>
            <a:r>
              <a:rPr lang="fr-FR" sz="2400" dirty="0" err="1">
                <a:solidFill>
                  <a:srgbClr val="FF0000"/>
                </a:solidFill>
              </a:rPr>
              <a:t>DisruptCampus</a:t>
            </a:r>
            <a:endParaRPr lang="fr-FR" sz="2400" dirty="0">
              <a:solidFill>
                <a:srgbClr val="FF0000"/>
              </a:solidFill>
            </a:endParaRPr>
          </a:p>
          <a:p>
            <a:pPr algn="ctr"/>
            <a:r>
              <a:rPr lang="fr-FR" sz="2400" dirty="0">
                <a:solidFill>
                  <a:srgbClr val="FF0000"/>
                </a:solidFill>
              </a:rPr>
              <a:t>PARM</a:t>
            </a:r>
          </a:p>
          <a:p>
            <a:pPr algn="ctr"/>
            <a:endParaRPr lang="fr-FR" sz="2400" dirty="0">
              <a:solidFill>
                <a:srgbClr val="FF0000"/>
              </a:solidFill>
            </a:endParaRPr>
          </a:p>
          <a:p>
            <a:pPr algn="ctr"/>
            <a:r>
              <a:rPr lang="fr-FR" sz="2400" dirty="0"/>
              <a:t>Numérique</a:t>
            </a:r>
          </a:p>
          <a:p>
            <a:pPr algn="ctr"/>
            <a:r>
              <a:rPr lang="fr-FR" sz="2400" dirty="0" err="1">
                <a:solidFill>
                  <a:srgbClr val="FF0000"/>
                </a:solidFill>
              </a:rPr>
              <a:t>Mesonet</a:t>
            </a:r>
            <a:endParaRPr lang="fr-FR" sz="2400" dirty="0">
              <a:solidFill>
                <a:srgbClr val="FF0000"/>
              </a:solidFill>
            </a:endParaRPr>
          </a:p>
          <a:p>
            <a:pPr algn="ctr"/>
            <a:endParaRPr lang="fr-FR" sz="2400" dirty="0"/>
          </a:p>
          <a:p>
            <a:pPr algn="ctr"/>
            <a:r>
              <a:rPr lang="fr-FR" sz="2400" dirty="0"/>
              <a:t> </a:t>
            </a:r>
          </a:p>
        </p:txBody>
      </p:sp>
      <p:sp>
        <p:nvSpPr>
          <p:cNvPr id="11" name="ZoneTexte 10">
            <a:extLst>
              <a:ext uri="{FF2B5EF4-FFF2-40B4-BE49-F238E27FC236}">
                <a16:creationId xmlns:a16="http://schemas.microsoft.com/office/drawing/2014/main" id="{3110ECF8-FD9D-4EB6-B217-D8A73AFC49C8}"/>
              </a:ext>
            </a:extLst>
          </p:cNvPr>
          <p:cNvSpPr txBox="1"/>
          <p:nvPr/>
        </p:nvSpPr>
        <p:spPr>
          <a:xfrm>
            <a:off x="5430735" y="1367998"/>
            <a:ext cx="1867242" cy="830997"/>
          </a:xfrm>
          <a:prstGeom prst="rect">
            <a:avLst/>
          </a:prstGeom>
          <a:noFill/>
        </p:spPr>
        <p:txBody>
          <a:bodyPr wrap="none" rtlCol="0">
            <a:spAutoFit/>
          </a:bodyPr>
          <a:lstStyle/>
          <a:p>
            <a:pPr algn="ctr"/>
            <a:r>
              <a:rPr lang="fr-FR" sz="2400" b="1" dirty="0"/>
              <a:t>Electronique</a:t>
            </a:r>
            <a:r>
              <a:rPr lang="fr-FR" sz="2400" i="1" dirty="0"/>
              <a:t> </a:t>
            </a:r>
          </a:p>
          <a:p>
            <a:pPr algn="ctr"/>
            <a:r>
              <a:rPr lang="fr-FR" sz="2400" i="1" dirty="0" err="1"/>
              <a:t>GanexT</a:t>
            </a:r>
            <a:endParaRPr lang="fr-FR" sz="2400" dirty="0"/>
          </a:p>
        </p:txBody>
      </p:sp>
      <p:sp>
        <p:nvSpPr>
          <p:cNvPr id="4" name="ZoneTexte 3">
            <a:extLst>
              <a:ext uri="{FF2B5EF4-FFF2-40B4-BE49-F238E27FC236}">
                <a16:creationId xmlns:a16="http://schemas.microsoft.com/office/drawing/2014/main" id="{1C2FC0B0-0D50-4BF7-AC87-CF7381E8EF13}"/>
              </a:ext>
            </a:extLst>
          </p:cNvPr>
          <p:cNvSpPr txBox="1"/>
          <p:nvPr/>
        </p:nvSpPr>
        <p:spPr>
          <a:xfrm rot="16200000">
            <a:off x="-2187330" y="2662423"/>
            <a:ext cx="5411097" cy="1323439"/>
          </a:xfrm>
          <a:prstGeom prst="rect">
            <a:avLst/>
          </a:prstGeom>
          <a:noFill/>
        </p:spPr>
        <p:txBody>
          <a:bodyPr wrap="none" rtlCol="0">
            <a:spAutoFit/>
          </a:bodyPr>
          <a:lstStyle/>
          <a:p>
            <a:pPr algn="ctr"/>
            <a:r>
              <a:rPr lang="fr-FR" sz="4000" b="1" dirty="0">
                <a:solidFill>
                  <a:srgbClr val="00A6A2"/>
                </a:solidFill>
              </a:rPr>
              <a:t>Synthèse des projets PIA</a:t>
            </a:r>
          </a:p>
          <a:p>
            <a:pPr algn="ctr"/>
            <a:r>
              <a:rPr lang="fr-FR" sz="4000" b="1" dirty="0">
                <a:solidFill>
                  <a:srgbClr val="00A6A2"/>
                </a:solidFill>
              </a:rPr>
              <a:t>et infrastructures MESRI</a:t>
            </a:r>
          </a:p>
        </p:txBody>
      </p:sp>
      <p:pic>
        <p:nvPicPr>
          <p:cNvPr id="20" name="Picture 4" descr="4f2c4c26d2fd13602594db0e05f63bea85e80c87@zimbra">
            <a:extLst>
              <a:ext uri="{FF2B5EF4-FFF2-40B4-BE49-F238E27FC236}">
                <a16:creationId xmlns:a16="http://schemas.microsoft.com/office/drawing/2014/main" id="{F6B92987-F404-4742-98E4-3464A216E13C}"/>
              </a:ext>
            </a:extLst>
          </p:cNvPr>
          <p:cNvPicPr/>
          <p:nvPr/>
        </p:nvPicPr>
        <p:blipFill>
          <a:blip r:embed="rId7">
            <a:extLst>
              <a:ext uri="{28A0092B-C50C-407E-A947-70E740481C1C}">
                <a14:useLocalDpi xmlns:a14="http://schemas.microsoft.com/office/drawing/2010/main" val="0"/>
              </a:ext>
            </a:extLst>
          </a:blip>
          <a:srcRect t="3815" r="51672" b="-2"/>
          <a:stretch>
            <a:fillRect/>
          </a:stretch>
        </p:blipFill>
        <p:spPr bwMode="auto">
          <a:xfrm>
            <a:off x="-8041" y="0"/>
            <a:ext cx="1269109" cy="458832"/>
          </a:xfrm>
          <a:prstGeom prst="rect">
            <a:avLst/>
          </a:prstGeom>
          <a:noFill/>
          <a:ln>
            <a:noFill/>
          </a:ln>
        </p:spPr>
      </p:pic>
      <p:sp>
        <p:nvSpPr>
          <p:cNvPr id="27" name="Flèche : double flèche verticale 26">
            <a:extLst>
              <a:ext uri="{FF2B5EF4-FFF2-40B4-BE49-F238E27FC236}">
                <a16:creationId xmlns:a16="http://schemas.microsoft.com/office/drawing/2014/main" id="{72210F96-A829-4A71-B82A-E2511FD1C88D}"/>
              </a:ext>
            </a:extLst>
          </p:cNvPr>
          <p:cNvSpPr/>
          <p:nvPr/>
        </p:nvSpPr>
        <p:spPr>
          <a:xfrm>
            <a:off x="8391881" y="-16207"/>
            <a:ext cx="3219146" cy="6857999"/>
          </a:xfrm>
          <a:prstGeom prst="upDownArrow">
            <a:avLst/>
          </a:prstGeom>
          <a:solidFill>
            <a:srgbClr val="00A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rPr>
              <a:t>Chimie</a:t>
            </a:r>
          </a:p>
          <a:p>
            <a:pPr algn="ctr"/>
            <a:r>
              <a:rPr lang="fr-FR" sz="2400" i="1" dirty="0" err="1"/>
              <a:t>Synorg</a:t>
            </a:r>
            <a:r>
              <a:rPr lang="fr-FR" sz="2400" i="1" dirty="0"/>
              <a:t>, </a:t>
            </a:r>
            <a:r>
              <a:rPr lang="fr-FR" sz="2400" i="1" dirty="0" err="1"/>
              <a:t>Iron</a:t>
            </a:r>
            <a:r>
              <a:rPr lang="fr-FR" sz="2400" i="1" dirty="0"/>
              <a:t> </a:t>
            </a:r>
            <a:r>
              <a:rPr lang="fr-FR" sz="2400" i="1" dirty="0" err="1"/>
              <a:t>Calciscreen</a:t>
            </a:r>
            <a:endParaRPr lang="fr-FR" sz="2400" i="1" dirty="0"/>
          </a:p>
          <a:p>
            <a:pPr algn="ctr"/>
            <a:endParaRPr lang="fr-FR" sz="2400" i="1" dirty="0"/>
          </a:p>
          <a:p>
            <a:pPr algn="ctr"/>
            <a:r>
              <a:rPr lang="fr-FR" sz="2400" b="1" dirty="0">
                <a:solidFill>
                  <a:schemeClr val="tx1"/>
                </a:solidFill>
              </a:rPr>
              <a:t>Imagerie</a:t>
            </a:r>
          </a:p>
          <a:p>
            <a:pPr algn="ctr"/>
            <a:r>
              <a:rPr lang="fr-FR" sz="2400" dirty="0"/>
              <a:t> </a:t>
            </a:r>
          </a:p>
        </p:txBody>
      </p:sp>
    </p:spTree>
    <p:extLst>
      <p:ext uri="{BB962C8B-B14F-4D97-AF65-F5344CB8AC3E}">
        <p14:creationId xmlns:p14="http://schemas.microsoft.com/office/powerpoint/2010/main" val="2317544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E6654DC-5923-40BC-80E2-368C305E08F2}"/>
              </a:ext>
            </a:extLst>
          </p:cNvPr>
          <p:cNvSpPr txBox="1"/>
          <p:nvPr/>
        </p:nvSpPr>
        <p:spPr>
          <a:xfrm>
            <a:off x="187241" y="136743"/>
            <a:ext cx="10446339" cy="1015663"/>
          </a:xfrm>
          <a:prstGeom prst="rect">
            <a:avLst/>
          </a:prstGeom>
          <a:noFill/>
        </p:spPr>
        <p:txBody>
          <a:bodyPr wrap="square" rtlCol="0">
            <a:spAutoFit/>
          </a:bodyPr>
          <a:lstStyle/>
          <a:p>
            <a:pPr algn="ctr"/>
            <a:r>
              <a:rPr lang="fr-FR" sz="3200" b="1" dirty="0">
                <a:solidFill>
                  <a:srgbClr val="00A6A2"/>
                </a:solidFill>
              </a:rPr>
              <a:t>Approches (inter)disciplinaires intégrées</a:t>
            </a:r>
          </a:p>
          <a:p>
            <a:pPr algn="ctr"/>
            <a:r>
              <a:rPr lang="fr-FR" sz="2800" b="1" dirty="0">
                <a:solidFill>
                  <a:srgbClr val="00A6A2"/>
                </a:solidFill>
              </a:rPr>
              <a:t>Articulation / adossement aux SHS : </a:t>
            </a:r>
            <a:r>
              <a:rPr lang="fr-FR" sz="2800" dirty="0">
                <a:solidFill>
                  <a:srgbClr val="00A6A2"/>
                </a:solidFill>
              </a:rPr>
              <a:t>quelques exemples (1/5)</a:t>
            </a:r>
          </a:p>
        </p:txBody>
      </p:sp>
      <p:sp>
        <p:nvSpPr>
          <p:cNvPr id="8" name="ZoneTexte 7"/>
          <p:cNvSpPr txBox="1"/>
          <p:nvPr/>
        </p:nvSpPr>
        <p:spPr>
          <a:xfrm>
            <a:off x="715819" y="2075736"/>
            <a:ext cx="10644857" cy="5016758"/>
          </a:xfrm>
          <a:prstGeom prst="rect">
            <a:avLst/>
          </a:prstGeom>
          <a:noFill/>
        </p:spPr>
        <p:txBody>
          <a:bodyPr wrap="square" rtlCol="0">
            <a:spAutoFit/>
          </a:bodyPr>
          <a:lstStyle/>
          <a:p>
            <a:pPr>
              <a:spcBef>
                <a:spcPts val="0"/>
              </a:spcBef>
            </a:pPr>
            <a:r>
              <a:rPr lang="fr-FR" sz="2800" b="1" dirty="0"/>
              <a:t>Santé et territoire (un volet en interaction avec les autres)</a:t>
            </a:r>
          </a:p>
          <a:p>
            <a:pPr>
              <a:spcBef>
                <a:spcPts val="0"/>
              </a:spcBef>
            </a:pPr>
            <a:r>
              <a:rPr lang="fr-FR" sz="2400" dirty="0"/>
              <a:t>Territoire, aménagement, histoire, hiérarchisations sociales, pratiques et  représentations des populations (pratiques alimentaires notamment), politiques menées et accès au soin, sa réception et/ou disposition des populations à développer certaines pathologies. </a:t>
            </a:r>
          </a:p>
          <a:p>
            <a:pPr>
              <a:spcBef>
                <a:spcPts val="0"/>
              </a:spcBef>
            </a:pPr>
            <a:endParaRPr lang="fr-FR" sz="2400" dirty="0"/>
          </a:p>
          <a:p>
            <a:r>
              <a:rPr lang="fr-FR" sz="2800" b="1" dirty="0"/>
              <a:t>Santé et pratiques alimentaires</a:t>
            </a:r>
          </a:p>
          <a:p>
            <a:pPr>
              <a:spcBef>
                <a:spcPts val="0"/>
              </a:spcBef>
            </a:pPr>
            <a:r>
              <a:rPr lang="fr-FR" sz="2400" dirty="0"/>
              <a:t>Relation de la ville avec différentes questions alimentaires, l'approvisionnement différentiel des quartiers (allaitement maternel ; obésité ; diététique)</a:t>
            </a:r>
          </a:p>
          <a:p>
            <a:pPr>
              <a:spcBef>
                <a:spcPts val="0"/>
              </a:spcBef>
            </a:pPr>
            <a:r>
              <a:rPr lang="fr-FR" sz="2400" dirty="0"/>
              <a:t>Histoire de l’alimentation dans une dynamique prospective (viticulture : anciens et nouveaux cépages et changements climatiques ; adaptation alimentaire ex. alimentation carnée ; alimentation état sanitaire et statut social) </a:t>
            </a:r>
          </a:p>
          <a:p>
            <a:endParaRPr lang="fr-FR" sz="2400" dirty="0"/>
          </a:p>
        </p:txBody>
      </p:sp>
      <p:sp>
        <p:nvSpPr>
          <p:cNvPr id="5" name="Rectangle 4"/>
          <p:cNvSpPr/>
          <p:nvPr/>
        </p:nvSpPr>
        <p:spPr>
          <a:xfrm>
            <a:off x="268358" y="1152406"/>
            <a:ext cx="11736401" cy="923330"/>
          </a:xfrm>
          <a:prstGeom prst="rect">
            <a:avLst/>
          </a:prstGeom>
          <a:solidFill>
            <a:srgbClr val="08C4AE">
              <a:alpha val="32157"/>
            </a:srgbClr>
          </a:solidFill>
        </p:spPr>
        <p:txBody>
          <a:bodyPr wrap="square">
            <a:spAutoFit/>
          </a:bodyPr>
          <a:lstStyle/>
          <a:p>
            <a:pPr lvl="1" algn="ctr"/>
            <a:r>
              <a:rPr lang="fr-FR" dirty="0">
                <a:solidFill>
                  <a:schemeClr val="accent3">
                    <a:lumMod val="75000"/>
                  </a:schemeClr>
                </a:solidFill>
              </a:rPr>
              <a:t>Approches psychologiques, éthiques, philosophiques, historiques, sociologiques, anthropologiques, géographiques, cliniques, juridiques, économiques,… </a:t>
            </a:r>
          </a:p>
          <a:p>
            <a:pPr lvl="1" algn="ctr"/>
            <a:r>
              <a:rPr lang="fr-FR" b="1" u="sng" dirty="0">
                <a:solidFill>
                  <a:schemeClr val="accent3">
                    <a:lumMod val="75000"/>
                  </a:schemeClr>
                </a:solidFill>
              </a:rPr>
              <a:t>[sans ordre et sans exhaustive!!]</a:t>
            </a:r>
            <a:endParaRPr lang="fr-FR" b="1" u="sng" dirty="0"/>
          </a:p>
        </p:txBody>
      </p:sp>
    </p:spTree>
    <p:extLst>
      <p:ext uri="{BB962C8B-B14F-4D97-AF65-F5344CB8AC3E}">
        <p14:creationId xmlns:p14="http://schemas.microsoft.com/office/powerpoint/2010/main" val="3840183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E6654DC-5923-40BC-80E2-368C305E08F2}"/>
              </a:ext>
            </a:extLst>
          </p:cNvPr>
          <p:cNvSpPr txBox="1"/>
          <p:nvPr/>
        </p:nvSpPr>
        <p:spPr>
          <a:xfrm>
            <a:off x="187241" y="136743"/>
            <a:ext cx="10446339" cy="1015663"/>
          </a:xfrm>
          <a:prstGeom prst="rect">
            <a:avLst/>
          </a:prstGeom>
          <a:noFill/>
        </p:spPr>
        <p:txBody>
          <a:bodyPr wrap="square" rtlCol="0">
            <a:spAutoFit/>
          </a:bodyPr>
          <a:lstStyle/>
          <a:p>
            <a:pPr algn="ctr"/>
            <a:r>
              <a:rPr lang="fr-FR" sz="3200" b="1" dirty="0">
                <a:solidFill>
                  <a:srgbClr val="00A6A2"/>
                </a:solidFill>
              </a:rPr>
              <a:t>Approches (inter)disciplinaires intégrées</a:t>
            </a:r>
          </a:p>
          <a:p>
            <a:pPr algn="ctr"/>
            <a:r>
              <a:rPr lang="fr-FR" sz="2800" b="1" dirty="0">
                <a:solidFill>
                  <a:srgbClr val="00A6A2"/>
                </a:solidFill>
              </a:rPr>
              <a:t>Articulation / adossement aux SHS : </a:t>
            </a:r>
            <a:r>
              <a:rPr lang="fr-FR" sz="2800" dirty="0">
                <a:solidFill>
                  <a:srgbClr val="00A6A2"/>
                </a:solidFill>
              </a:rPr>
              <a:t>quelques exemples (2/5)</a:t>
            </a:r>
          </a:p>
        </p:txBody>
      </p:sp>
      <p:sp>
        <p:nvSpPr>
          <p:cNvPr id="8" name="ZoneTexte 7"/>
          <p:cNvSpPr txBox="1"/>
          <p:nvPr/>
        </p:nvSpPr>
        <p:spPr>
          <a:xfrm>
            <a:off x="773571" y="1367309"/>
            <a:ext cx="10644857" cy="5324535"/>
          </a:xfrm>
          <a:prstGeom prst="rect">
            <a:avLst/>
          </a:prstGeom>
          <a:noFill/>
        </p:spPr>
        <p:txBody>
          <a:bodyPr wrap="square" rtlCol="0">
            <a:spAutoFit/>
          </a:bodyPr>
          <a:lstStyle/>
          <a:p>
            <a:pPr>
              <a:spcBef>
                <a:spcPts val="0"/>
              </a:spcBef>
            </a:pPr>
            <a:r>
              <a:rPr lang="fr-FR" sz="2800" b="1" dirty="0"/>
              <a:t>Santé et questions environnementales </a:t>
            </a:r>
          </a:p>
          <a:p>
            <a:r>
              <a:rPr lang="fr-FR" sz="2400" dirty="0"/>
              <a:t>Risques environnementaux et santé </a:t>
            </a:r>
          </a:p>
          <a:p>
            <a:pPr marL="342900" indent="-342900">
              <a:buFont typeface="Arial" panose="020B0604020202020204" pitchFamily="34" charset="0"/>
              <a:buChar char="•"/>
            </a:pPr>
            <a:r>
              <a:rPr lang="fr-FR" sz="2400" dirty="0"/>
              <a:t>écosystèmes en ville, </a:t>
            </a:r>
          </a:p>
          <a:p>
            <a:pPr marL="342900" indent="-342900">
              <a:buFont typeface="Arial" panose="020B0604020202020204" pitchFamily="34" charset="0"/>
              <a:buChar char="•"/>
            </a:pPr>
            <a:r>
              <a:rPr lang="fr-FR" sz="2400" dirty="0"/>
              <a:t>biodiversité et santé, </a:t>
            </a:r>
          </a:p>
          <a:p>
            <a:pPr marL="342900" indent="-342900">
              <a:buFont typeface="Arial" panose="020B0604020202020204" pitchFamily="34" charset="0"/>
              <a:buChar char="•"/>
            </a:pPr>
            <a:r>
              <a:rPr lang="fr-FR" sz="2400" dirty="0"/>
              <a:t>vecteurs de maladie (avec IRBI)</a:t>
            </a:r>
          </a:p>
          <a:p>
            <a:r>
              <a:rPr lang="fr-FR" sz="2400" dirty="0"/>
              <a:t>Inégalités environnementales : </a:t>
            </a:r>
          </a:p>
          <a:p>
            <a:pPr marL="342900" indent="-342900">
              <a:buFont typeface="Arial" panose="020B0604020202020204" pitchFamily="34" charset="0"/>
              <a:buChar char="•"/>
            </a:pPr>
            <a:r>
              <a:rPr lang="fr-FR" sz="2400" dirty="0"/>
              <a:t>entre quartiers et/ou populations pauvres </a:t>
            </a:r>
          </a:p>
          <a:p>
            <a:pPr marL="342900" indent="-342900">
              <a:buFont typeface="Arial" panose="020B0604020202020204" pitchFamily="34" charset="0"/>
              <a:buChar char="•"/>
            </a:pPr>
            <a:r>
              <a:rPr lang="fr-FR" sz="2400" dirty="0"/>
              <a:t>géographie de la santé</a:t>
            </a:r>
          </a:p>
          <a:p>
            <a:pPr marL="342900" indent="-342900">
              <a:buFont typeface="Arial" panose="020B0604020202020204" pitchFamily="34" charset="0"/>
              <a:buChar char="•"/>
            </a:pPr>
            <a:r>
              <a:rPr lang="fr-FR" sz="2400" dirty="0"/>
              <a:t>inégalités, discriminations (accès aux soins, rapports à la santé, etc.) et santé</a:t>
            </a:r>
          </a:p>
          <a:p>
            <a:r>
              <a:rPr lang="fr-FR" sz="2400" dirty="0"/>
              <a:t>Histoire des risques environnementaux : </a:t>
            </a:r>
          </a:p>
          <a:p>
            <a:pPr marL="342900" indent="-342900">
              <a:buFont typeface="Arial" panose="020B0604020202020204" pitchFamily="34" charset="0"/>
              <a:buChar char="•"/>
            </a:pPr>
            <a:r>
              <a:rPr lang="fr-FR" sz="2400" dirty="0"/>
              <a:t>la Loire dans la longue durée ; </a:t>
            </a:r>
          </a:p>
          <a:p>
            <a:pPr marL="342900" indent="-342900">
              <a:buFont typeface="Arial" panose="020B0604020202020204" pitchFamily="34" charset="0"/>
              <a:buChar char="•"/>
            </a:pPr>
            <a:r>
              <a:rPr lang="fr-FR" sz="2400" dirty="0"/>
              <a:t>connaissance des systèmes agro-pastoraux anciens à partir des insectes</a:t>
            </a:r>
          </a:p>
          <a:p>
            <a:r>
              <a:rPr lang="fr-FR" sz="2400" dirty="0"/>
              <a:t>Environnement économique et santé : cancer, troubles mentaux et infectiologie</a:t>
            </a:r>
          </a:p>
          <a:p>
            <a:endParaRPr lang="fr-FR" sz="2400" dirty="0"/>
          </a:p>
        </p:txBody>
      </p:sp>
    </p:spTree>
    <p:extLst>
      <p:ext uri="{BB962C8B-B14F-4D97-AF65-F5344CB8AC3E}">
        <p14:creationId xmlns:p14="http://schemas.microsoft.com/office/powerpoint/2010/main" val="2533754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E6654DC-5923-40BC-80E2-368C305E08F2}"/>
              </a:ext>
            </a:extLst>
          </p:cNvPr>
          <p:cNvSpPr txBox="1"/>
          <p:nvPr/>
        </p:nvSpPr>
        <p:spPr>
          <a:xfrm>
            <a:off x="187241" y="136743"/>
            <a:ext cx="10446339" cy="1015663"/>
          </a:xfrm>
          <a:prstGeom prst="rect">
            <a:avLst/>
          </a:prstGeom>
          <a:noFill/>
        </p:spPr>
        <p:txBody>
          <a:bodyPr wrap="square" rtlCol="0">
            <a:spAutoFit/>
          </a:bodyPr>
          <a:lstStyle/>
          <a:p>
            <a:pPr algn="ctr"/>
            <a:r>
              <a:rPr lang="fr-FR" sz="3200" b="1" dirty="0">
                <a:solidFill>
                  <a:srgbClr val="00A6A2"/>
                </a:solidFill>
              </a:rPr>
              <a:t>Approches (inter)disciplinaires intégrées</a:t>
            </a:r>
          </a:p>
          <a:p>
            <a:pPr algn="ctr"/>
            <a:r>
              <a:rPr lang="fr-FR" sz="2800" b="1" dirty="0">
                <a:solidFill>
                  <a:srgbClr val="00A6A2"/>
                </a:solidFill>
              </a:rPr>
              <a:t>Articulation / adossement aux SHS : </a:t>
            </a:r>
            <a:r>
              <a:rPr lang="fr-FR" sz="2800" dirty="0">
                <a:solidFill>
                  <a:srgbClr val="00A6A2"/>
                </a:solidFill>
              </a:rPr>
              <a:t>quelques exemples (3/5)</a:t>
            </a:r>
          </a:p>
        </p:txBody>
      </p:sp>
      <p:sp>
        <p:nvSpPr>
          <p:cNvPr id="8" name="ZoneTexte 7"/>
          <p:cNvSpPr txBox="1"/>
          <p:nvPr/>
        </p:nvSpPr>
        <p:spPr>
          <a:xfrm>
            <a:off x="804702" y="1281615"/>
            <a:ext cx="10889342" cy="6278642"/>
          </a:xfrm>
          <a:prstGeom prst="rect">
            <a:avLst/>
          </a:prstGeom>
          <a:noFill/>
        </p:spPr>
        <p:txBody>
          <a:bodyPr wrap="square" rtlCol="0">
            <a:spAutoFit/>
          </a:bodyPr>
          <a:lstStyle/>
          <a:p>
            <a:r>
              <a:rPr lang="fr-FR" sz="2800" b="1" dirty="0"/>
              <a:t>Communication et information</a:t>
            </a:r>
          </a:p>
          <a:p>
            <a:r>
              <a:rPr lang="fr-FR" dirty="0"/>
              <a:t>Modalités de transmission</a:t>
            </a:r>
          </a:p>
          <a:p>
            <a:r>
              <a:rPr lang="fr-FR" dirty="0"/>
              <a:t>Représentations sociales et sociétales</a:t>
            </a:r>
          </a:p>
          <a:p>
            <a:r>
              <a:rPr lang="fr-FR" dirty="0"/>
              <a:t>Images et représentations</a:t>
            </a:r>
          </a:p>
          <a:p>
            <a:endParaRPr lang="fr-FR" sz="2800" b="1" dirty="0"/>
          </a:p>
          <a:p>
            <a:r>
              <a:rPr lang="fr-FR" sz="2800" b="1" dirty="0"/>
              <a:t>Production de savoir</a:t>
            </a:r>
          </a:p>
          <a:p>
            <a:endParaRPr lang="fr-FR" sz="2800" b="1" dirty="0"/>
          </a:p>
          <a:p>
            <a:r>
              <a:rPr lang="fr-FR" sz="2800" b="1" dirty="0"/>
              <a:t>Dimensions juridiques</a:t>
            </a:r>
          </a:p>
          <a:p>
            <a:endParaRPr lang="fr-FR" sz="2800" b="1" dirty="0"/>
          </a:p>
          <a:p>
            <a:r>
              <a:rPr lang="fr-FR" sz="2800" b="1" dirty="0"/>
              <a:t>Santé et SHS, l’expérience de Living </a:t>
            </a:r>
            <a:r>
              <a:rPr lang="fr-FR" sz="2800" b="1" dirty="0" err="1"/>
              <a:t>Lab</a:t>
            </a:r>
            <a:r>
              <a:rPr lang="fr-FR" sz="2800" b="1" dirty="0"/>
              <a:t> </a:t>
            </a:r>
          </a:p>
          <a:p>
            <a:pPr>
              <a:spcBef>
                <a:spcPts val="0"/>
              </a:spcBef>
            </a:pPr>
            <a:r>
              <a:rPr lang="fr-FR" dirty="0"/>
              <a:t>Analyser les liens complexes entre les innovations technologiques et organisationnelles et leur réception sociale, les manières différentes dont les professionnels de santé se les approprient (ou pas)</a:t>
            </a:r>
          </a:p>
          <a:p>
            <a:pPr>
              <a:spcBef>
                <a:spcPts val="0"/>
              </a:spcBef>
            </a:pPr>
            <a:endParaRPr lang="fr-FR" sz="2800" b="1" dirty="0"/>
          </a:p>
          <a:p>
            <a:pPr>
              <a:spcBef>
                <a:spcPts val="0"/>
              </a:spcBef>
            </a:pPr>
            <a:r>
              <a:rPr lang="fr-FR" sz="2800" b="1" dirty="0"/>
              <a:t>Approche anthropologique de la santé</a:t>
            </a:r>
          </a:p>
          <a:p>
            <a:r>
              <a:rPr lang="fr-FR" dirty="0"/>
              <a:t>L’interculturalité et ses effets sur la réception et l’appropriation (ou non) des dispositifs en termes de santé ; l’acceptabilité sociale des soins de santé</a:t>
            </a:r>
          </a:p>
          <a:p>
            <a:endParaRPr lang="fr-FR" sz="2400" dirty="0"/>
          </a:p>
        </p:txBody>
      </p:sp>
    </p:spTree>
    <p:extLst>
      <p:ext uri="{BB962C8B-B14F-4D97-AF65-F5344CB8AC3E}">
        <p14:creationId xmlns:p14="http://schemas.microsoft.com/office/powerpoint/2010/main" val="1535251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E6654DC-5923-40BC-80E2-368C305E08F2}"/>
              </a:ext>
            </a:extLst>
          </p:cNvPr>
          <p:cNvSpPr txBox="1"/>
          <p:nvPr/>
        </p:nvSpPr>
        <p:spPr>
          <a:xfrm>
            <a:off x="187241" y="136743"/>
            <a:ext cx="10446339" cy="1015663"/>
          </a:xfrm>
          <a:prstGeom prst="rect">
            <a:avLst/>
          </a:prstGeom>
          <a:noFill/>
        </p:spPr>
        <p:txBody>
          <a:bodyPr wrap="square" rtlCol="0">
            <a:spAutoFit/>
          </a:bodyPr>
          <a:lstStyle/>
          <a:p>
            <a:pPr algn="ctr"/>
            <a:r>
              <a:rPr lang="fr-FR" sz="3200" b="1" dirty="0">
                <a:solidFill>
                  <a:srgbClr val="00A6A2"/>
                </a:solidFill>
              </a:rPr>
              <a:t>Approches (inter)disciplinaires intégrées</a:t>
            </a:r>
          </a:p>
          <a:p>
            <a:pPr algn="ctr"/>
            <a:r>
              <a:rPr lang="fr-FR" sz="2800" b="1" dirty="0">
                <a:solidFill>
                  <a:srgbClr val="00A6A2"/>
                </a:solidFill>
              </a:rPr>
              <a:t>Articulation / adossement aux SHS : </a:t>
            </a:r>
            <a:r>
              <a:rPr lang="fr-FR" sz="2800" dirty="0">
                <a:solidFill>
                  <a:srgbClr val="00A6A2"/>
                </a:solidFill>
              </a:rPr>
              <a:t>quelques exemples (4/5)</a:t>
            </a:r>
          </a:p>
        </p:txBody>
      </p:sp>
      <p:sp>
        <p:nvSpPr>
          <p:cNvPr id="2" name="Rectangle 1">
            <a:extLst>
              <a:ext uri="{FF2B5EF4-FFF2-40B4-BE49-F238E27FC236}">
                <a16:creationId xmlns:a16="http://schemas.microsoft.com/office/drawing/2014/main" id="{3943CF0C-C92F-464A-89DF-F42AE1FE3D34}"/>
              </a:ext>
            </a:extLst>
          </p:cNvPr>
          <p:cNvSpPr/>
          <p:nvPr/>
        </p:nvSpPr>
        <p:spPr>
          <a:xfrm>
            <a:off x="782824" y="1152406"/>
            <a:ext cx="10325819" cy="3877985"/>
          </a:xfrm>
          <a:prstGeom prst="rect">
            <a:avLst/>
          </a:prstGeom>
        </p:spPr>
        <p:txBody>
          <a:bodyPr wrap="square">
            <a:spAutoFit/>
          </a:bodyPr>
          <a:lstStyle/>
          <a:p>
            <a:pPr>
              <a:spcBef>
                <a:spcPts val="0"/>
              </a:spcBef>
            </a:pPr>
            <a:endParaRPr lang="fr-FR" dirty="0"/>
          </a:p>
          <a:p>
            <a:r>
              <a:rPr lang="fr-FR" sz="2800" b="1" dirty="0"/>
              <a:t>Histoire de la médecine et de la santé</a:t>
            </a:r>
          </a:p>
          <a:p>
            <a:pPr>
              <a:spcBef>
                <a:spcPts val="0"/>
              </a:spcBef>
            </a:pPr>
            <a:r>
              <a:rPr lang="fr-FR" dirty="0"/>
              <a:t>Prise en charges des malades depuis le Moyen Âge à Tours (lieux de soins ; exclusion de certains malades, maladies…à mettre en relation avec le point suivant)</a:t>
            </a:r>
          </a:p>
          <a:p>
            <a:pPr>
              <a:spcBef>
                <a:spcPts val="0"/>
              </a:spcBef>
            </a:pPr>
            <a:endParaRPr lang="fr-FR" dirty="0"/>
          </a:p>
          <a:p>
            <a:r>
              <a:rPr lang="fr-FR" sz="2800" b="1" dirty="0"/>
              <a:t>Santé et inégalités sociales </a:t>
            </a:r>
          </a:p>
          <a:p>
            <a:pPr marL="285750" indent="-285750">
              <a:buFont typeface="Arial" panose="020B0604020202020204" pitchFamily="34" charset="0"/>
              <a:buChar char="•"/>
            </a:pPr>
            <a:r>
              <a:rPr lang="fr-FR" dirty="0"/>
              <a:t>Comportements en période de pandémie (innovations sociales en matière d’entraide et de solidarité)</a:t>
            </a:r>
            <a:r>
              <a:rPr lang="fr-FR" b="1" dirty="0"/>
              <a:t>   </a:t>
            </a:r>
            <a:endParaRPr lang="fr-FR" dirty="0"/>
          </a:p>
          <a:p>
            <a:pPr marL="285750" indent="-285750">
              <a:buFont typeface="Arial" panose="020B0604020202020204" pitchFamily="34" charset="0"/>
              <a:buChar char="•"/>
            </a:pPr>
            <a:r>
              <a:rPr lang="fr-FR" dirty="0"/>
              <a:t>Conséquences du confinement sur la santé mentale des enfants</a:t>
            </a:r>
          </a:p>
          <a:p>
            <a:pPr marL="285750" indent="-285750">
              <a:buFont typeface="Arial" panose="020B0604020202020204" pitchFamily="34" charset="0"/>
              <a:buChar char="•"/>
            </a:pPr>
            <a:r>
              <a:rPr lang="fr-FR" dirty="0"/>
              <a:t>Inégalités sociales et territoriales de santé à l'enfance</a:t>
            </a:r>
          </a:p>
          <a:p>
            <a:endParaRPr lang="fr-FR" dirty="0"/>
          </a:p>
          <a:p>
            <a:r>
              <a:rPr lang="fr-FR" sz="2800" b="1" dirty="0"/>
              <a:t>Santé et vieillissement (à compléter)</a:t>
            </a:r>
          </a:p>
          <a:p>
            <a:pPr marL="285750" indent="-285750">
              <a:buFontTx/>
              <a:buChar char="-"/>
            </a:pPr>
            <a:endParaRPr lang="fr-FR" dirty="0"/>
          </a:p>
        </p:txBody>
      </p:sp>
    </p:spTree>
    <p:extLst>
      <p:ext uri="{BB962C8B-B14F-4D97-AF65-F5344CB8AC3E}">
        <p14:creationId xmlns:p14="http://schemas.microsoft.com/office/powerpoint/2010/main" val="2418607862"/>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E6654DC-5923-40BC-80E2-368C305E08F2}"/>
              </a:ext>
            </a:extLst>
          </p:cNvPr>
          <p:cNvSpPr txBox="1"/>
          <p:nvPr/>
        </p:nvSpPr>
        <p:spPr>
          <a:xfrm>
            <a:off x="187241" y="136743"/>
            <a:ext cx="10446339" cy="1015663"/>
          </a:xfrm>
          <a:prstGeom prst="rect">
            <a:avLst/>
          </a:prstGeom>
          <a:noFill/>
        </p:spPr>
        <p:txBody>
          <a:bodyPr wrap="square" rtlCol="0">
            <a:spAutoFit/>
          </a:bodyPr>
          <a:lstStyle/>
          <a:p>
            <a:pPr algn="ctr"/>
            <a:r>
              <a:rPr lang="fr-FR" sz="3200" b="1" dirty="0">
                <a:solidFill>
                  <a:srgbClr val="00A6A2"/>
                </a:solidFill>
              </a:rPr>
              <a:t>Approches (inter)disciplinaires intégrées</a:t>
            </a:r>
          </a:p>
          <a:p>
            <a:pPr algn="ctr"/>
            <a:r>
              <a:rPr lang="fr-FR" sz="2800" b="1" dirty="0">
                <a:solidFill>
                  <a:srgbClr val="00A6A2"/>
                </a:solidFill>
              </a:rPr>
              <a:t>Articulation / adossement aux SHS : </a:t>
            </a:r>
            <a:r>
              <a:rPr lang="fr-FR" sz="2800" dirty="0">
                <a:solidFill>
                  <a:srgbClr val="00A6A2"/>
                </a:solidFill>
              </a:rPr>
              <a:t>quelques exemples (5/5)</a:t>
            </a:r>
          </a:p>
        </p:txBody>
      </p:sp>
      <p:sp>
        <p:nvSpPr>
          <p:cNvPr id="8" name="ZoneTexte 7"/>
          <p:cNvSpPr txBox="1"/>
          <p:nvPr/>
        </p:nvSpPr>
        <p:spPr>
          <a:xfrm>
            <a:off x="644175" y="1409779"/>
            <a:ext cx="10644857" cy="5001369"/>
          </a:xfrm>
          <a:prstGeom prst="rect">
            <a:avLst/>
          </a:prstGeom>
          <a:noFill/>
        </p:spPr>
        <p:txBody>
          <a:bodyPr wrap="square" rtlCol="0">
            <a:spAutoFit/>
          </a:bodyPr>
          <a:lstStyle/>
          <a:p>
            <a:endParaRPr lang="fr-FR" sz="2000" dirty="0"/>
          </a:p>
          <a:p>
            <a:r>
              <a:rPr lang="fr-FR" sz="2800" b="1" dirty="0"/>
              <a:t>Relations entre personnes</a:t>
            </a:r>
          </a:p>
          <a:p>
            <a:pPr marL="1289050" lvl="2" indent="-285750">
              <a:buFont typeface="Arial" panose="020B0604020202020204" pitchFamily="34" charset="0"/>
              <a:buChar char="•"/>
            </a:pPr>
            <a:r>
              <a:rPr lang="fr-FR" dirty="0"/>
              <a:t>Patients, soignants : approches de la personne, relation personne / santé</a:t>
            </a:r>
          </a:p>
          <a:p>
            <a:pPr marL="1289050" lvl="2" indent="-285750">
              <a:buFont typeface="Arial" panose="020B0604020202020204" pitchFamily="34" charset="0"/>
              <a:buChar char="•"/>
            </a:pPr>
            <a:r>
              <a:rPr lang="fr-FR" dirty="0"/>
              <a:t>Relation patient – soignant, la relation à l’autre</a:t>
            </a:r>
          </a:p>
          <a:p>
            <a:pPr marL="1289050" lvl="2" indent="-285750">
              <a:buFont typeface="Arial" panose="020B0604020202020204" pitchFamily="34" charset="0"/>
              <a:buChar char="•"/>
            </a:pPr>
            <a:r>
              <a:rPr lang="fr-FR" dirty="0"/>
              <a:t>Pratiques et représentations (usages) des patients et des soignants</a:t>
            </a:r>
          </a:p>
          <a:p>
            <a:pPr marL="1289050" lvl="2" indent="-285750">
              <a:buFont typeface="Arial" panose="020B0604020202020204" pitchFamily="34" charset="0"/>
              <a:buChar char="•"/>
            </a:pPr>
            <a:endParaRPr lang="fr-FR" sz="2400" dirty="0"/>
          </a:p>
          <a:p>
            <a:r>
              <a:rPr lang="fr-FR" sz="2800" b="1" dirty="0"/>
              <a:t>Santé et qualité de vie</a:t>
            </a:r>
          </a:p>
          <a:p>
            <a:pPr marL="1289050" lvl="2" indent="-285750">
              <a:lnSpc>
                <a:spcPct val="90000"/>
              </a:lnSpc>
              <a:buFont typeface="Arial" panose="020B0604020202020204" pitchFamily="34" charset="0"/>
              <a:buChar char="•"/>
            </a:pPr>
            <a:r>
              <a:rPr lang="fr-FR" dirty="0"/>
              <a:t>Qualité de vie et santé psychologique dans la population adulte « tout venant » et malade et dans des contextes de vie particuliers</a:t>
            </a:r>
          </a:p>
          <a:p>
            <a:pPr marL="1289050" lvl="2" indent="-285750">
              <a:lnSpc>
                <a:spcPct val="90000"/>
              </a:lnSpc>
              <a:buFont typeface="Arial" panose="020B0604020202020204" pitchFamily="34" charset="0"/>
              <a:buChar char="•"/>
            </a:pPr>
            <a:r>
              <a:rPr lang="fr-FR" dirty="0"/>
              <a:t>Prévention</a:t>
            </a:r>
          </a:p>
          <a:p>
            <a:pPr marL="1003300" lvl="2">
              <a:lnSpc>
                <a:spcPct val="90000"/>
              </a:lnSpc>
            </a:pPr>
            <a:endParaRPr lang="fr-FR" dirty="0"/>
          </a:p>
          <a:p>
            <a:r>
              <a:rPr lang="en-US" sz="2400" b="1" dirty="0" err="1"/>
              <a:t>Acceptabilité</a:t>
            </a:r>
            <a:r>
              <a:rPr lang="en-US" sz="2400" b="1" dirty="0"/>
              <a:t> et </a:t>
            </a:r>
            <a:r>
              <a:rPr lang="en-US" sz="2400" b="1" dirty="0" err="1"/>
              <a:t>processus</a:t>
            </a:r>
            <a:r>
              <a:rPr lang="en-US" sz="2400" b="1" dirty="0"/>
              <a:t>  </a:t>
            </a:r>
            <a:r>
              <a:rPr lang="en-US" sz="2400" b="1" dirty="0" err="1"/>
              <a:t>d’innovation</a:t>
            </a:r>
            <a:r>
              <a:rPr lang="en-US" sz="2400" b="1" dirty="0"/>
              <a:t>: causes-</a:t>
            </a:r>
            <a:r>
              <a:rPr lang="en-US" sz="2400" b="1" dirty="0" err="1"/>
              <a:t>effets</a:t>
            </a:r>
            <a:r>
              <a:rPr lang="en-US" sz="2400" b="1" dirty="0"/>
              <a:t>-</a:t>
            </a:r>
            <a:r>
              <a:rPr lang="en-US" sz="2400" b="1" dirty="0" err="1"/>
              <a:t>conséquences</a:t>
            </a:r>
            <a:endParaRPr lang="en-US" sz="2400" b="1" dirty="0"/>
          </a:p>
          <a:p>
            <a:r>
              <a:rPr lang="en-US" sz="2400" b="1" dirty="0"/>
              <a:t>Concept </a:t>
            </a:r>
            <a:r>
              <a:rPr lang="en-US" sz="2400" b="1" dirty="0" err="1"/>
              <a:t>d’appropriation</a:t>
            </a:r>
            <a:r>
              <a:rPr lang="en-US" sz="2400" b="1" dirty="0"/>
              <a:t> : </a:t>
            </a:r>
          </a:p>
          <a:p>
            <a:pPr marL="1289050" lvl="2" indent="-285750">
              <a:buFont typeface="Arial" panose="020B0604020202020204" pitchFamily="34" charset="0"/>
              <a:buChar char="•"/>
            </a:pPr>
            <a:r>
              <a:rPr lang="en-US" dirty="0" err="1"/>
              <a:t>Différentes</a:t>
            </a:r>
            <a:r>
              <a:rPr lang="en-US" dirty="0"/>
              <a:t> </a:t>
            </a:r>
            <a:r>
              <a:rPr lang="en-US" dirty="0" err="1"/>
              <a:t>étapes</a:t>
            </a:r>
            <a:r>
              <a:rPr lang="en-US" dirty="0"/>
              <a:t> </a:t>
            </a:r>
          </a:p>
          <a:p>
            <a:pPr marL="1289050" lvl="2" indent="-285750">
              <a:buFont typeface="Arial" panose="020B0604020202020204" pitchFamily="34" charset="0"/>
              <a:buChar char="•"/>
            </a:pPr>
            <a:r>
              <a:rPr lang="fr-FR" dirty="0"/>
              <a:t>Influence de la crédibilité et de la confiance : modérateurs de l’appropriation</a:t>
            </a:r>
          </a:p>
          <a:p>
            <a:pPr marL="0" lvl="2">
              <a:lnSpc>
                <a:spcPct val="90000"/>
              </a:lnSpc>
            </a:pPr>
            <a:endParaRPr lang="fr-FR" dirty="0"/>
          </a:p>
        </p:txBody>
      </p:sp>
    </p:spTree>
    <p:extLst>
      <p:ext uri="{BB962C8B-B14F-4D97-AF65-F5344CB8AC3E}">
        <p14:creationId xmlns:p14="http://schemas.microsoft.com/office/powerpoint/2010/main" val="1414778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78D6792C-5224-4E9F-9CA2-4975F5ACE573}"/>
              </a:ext>
            </a:extLst>
          </p:cNvPr>
          <p:cNvGraphicFramePr>
            <a:graphicFrameLocks noGrp="1"/>
          </p:cNvGraphicFramePr>
          <p:nvPr>
            <p:ph idx="1"/>
            <p:extLst>
              <p:ext uri="{D42A27DB-BD31-4B8C-83A1-F6EECF244321}">
                <p14:modId xmlns:p14="http://schemas.microsoft.com/office/powerpoint/2010/main" val="1944548526"/>
              </p:ext>
            </p:extLst>
          </p:nvPr>
        </p:nvGraphicFramePr>
        <p:xfrm>
          <a:off x="838199" y="180753"/>
          <a:ext cx="10730023" cy="5996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4" descr="4f2c4c26d2fd13602594db0e05f63bea85e80c87@zimbra">
            <a:extLst>
              <a:ext uri="{FF2B5EF4-FFF2-40B4-BE49-F238E27FC236}">
                <a16:creationId xmlns:a16="http://schemas.microsoft.com/office/drawing/2014/main" id="{B5FC3E92-CDA4-4408-BE38-C72141F9BBB8}"/>
              </a:ext>
            </a:extLst>
          </p:cNvPr>
          <p:cNvPicPr/>
          <p:nvPr/>
        </p:nvPicPr>
        <p:blipFill>
          <a:blip r:embed="rId7">
            <a:extLst>
              <a:ext uri="{28A0092B-C50C-407E-A947-70E740481C1C}">
                <a14:useLocalDpi xmlns:a14="http://schemas.microsoft.com/office/drawing/2010/main" val="0"/>
              </a:ext>
            </a:extLst>
          </a:blip>
          <a:srcRect t="3815" r="51672" b="-2"/>
          <a:stretch>
            <a:fillRect/>
          </a:stretch>
        </p:blipFill>
        <p:spPr bwMode="auto">
          <a:xfrm>
            <a:off x="0" y="6182995"/>
            <a:ext cx="1931670" cy="675005"/>
          </a:xfrm>
          <a:prstGeom prst="rect">
            <a:avLst/>
          </a:prstGeom>
          <a:noFill/>
          <a:ln>
            <a:noFill/>
          </a:ln>
        </p:spPr>
      </p:pic>
    </p:spTree>
    <p:extLst>
      <p:ext uri="{BB962C8B-B14F-4D97-AF65-F5344CB8AC3E}">
        <p14:creationId xmlns:p14="http://schemas.microsoft.com/office/powerpoint/2010/main" val="4114993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86A7465-B753-4193-B04A-3F81351251D4}"/>
              </a:ext>
            </a:extLst>
          </p:cNvPr>
          <p:cNvSpPr txBox="1"/>
          <p:nvPr/>
        </p:nvSpPr>
        <p:spPr>
          <a:xfrm>
            <a:off x="198633" y="2058914"/>
            <a:ext cx="11794733" cy="3970318"/>
          </a:xfrm>
          <a:prstGeom prst="rect">
            <a:avLst/>
          </a:prstGeom>
          <a:noFill/>
        </p:spPr>
        <p:txBody>
          <a:bodyPr wrap="square" rtlCol="0">
            <a:spAutoFit/>
          </a:bodyPr>
          <a:lstStyle/>
          <a:p>
            <a:pPr marL="285750" indent="-285750">
              <a:buFont typeface="Arial" panose="020B0604020202020204" pitchFamily="34" charset="0"/>
              <a:buChar char="•"/>
            </a:pPr>
            <a:r>
              <a:rPr lang="fr-FR" sz="2800" dirty="0"/>
              <a:t>Ecole  «chimie » de Bac+1 à Bac +5 Filière techno : lauréat Campus des Métiers et des Qualifications </a:t>
            </a:r>
            <a:r>
              <a:rPr lang="fr-FR" sz="2800" dirty="0" err="1"/>
              <a:t>CosmetoPharma</a:t>
            </a:r>
            <a:r>
              <a:rPr lang="fr-FR" sz="2800" dirty="0"/>
              <a:t>  (PIA3)</a:t>
            </a:r>
          </a:p>
          <a:p>
            <a:pPr marL="285750" indent="-285750">
              <a:buFont typeface="Arial" panose="020B0604020202020204" pitchFamily="34" charset="0"/>
              <a:buChar char="•"/>
            </a:pPr>
            <a:r>
              <a:rPr lang="fr-FR" sz="2800" dirty="0"/>
              <a:t>Master Erasmus </a:t>
            </a:r>
            <a:r>
              <a:rPr lang="fr-FR" sz="2800" dirty="0" err="1"/>
              <a:t>Mundus</a:t>
            </a:r>
            <a:r>
              <a:rPr lang="fr-FR" sz="2800" dirty="0"/>
              <a:t> </a:t>
            </a:r>
          </a:p>
          <a:p>
            <a:pPr marL="742950" lvl="1" indent="-285750">
              <a:buFont typeface="Arial" panose="020B0604020202020204" pitchFamily="34" charset="0"/>
              <a:buChar char="•"/>
            </a:pPr>
            <a:r>
              <a:rPr lang="fr-FR" sz="2800" dirty="0" err="1"/>
              <a:t>Insect</a:t>
            </a:r>
            <a:r>
              <a:rPr lang="fr-FR" sz="2800" dirty="0"/>
              <a:t> for a </a:t>
            </a:r>
            <a:r>
              <a:rPr lang="fr-FR" sz="2800" dirty="0" err="1"/>
              <a:t>sustainable</a:t>
            </a:r>
            <a:r>
              <a:rPr lang="fr-FR" sz="2800" dirty="0"/>
              <a:t> </a:t>
            </a:r>
            <a:r>
              <a:rPr lang="fr-FR" sz="2800" dirty="0" err="1"/>
              <a:t>word</a:t>
            </a:r>
            <a:endParaRPr lang="fr-FR" sz="2800" dirty="0"/>
          </a:p>
          <a:p>
            <a:pPr marL="742950" lvl="1" indent="-285750">
              <a:buFont typeface="Arial" panose="020B0604020202020204" pitchFamily="34" charset="0"/>
              <a:buChar char="•"/>
            </a:pPr>
            <a:r>
              <a:rPr lang="fr-FR" sz="2800" dirty="0"/>
              <a:t>Chimie pour le vivant  </a:t>
            </a:r>
          </a:p>
          <a:p>
            <a:pPr marL="285750" indent="-285750">
              <a:buFont typeface="Arial" panose="020B0604020202020204" pitchFamily="34" charset="0"/>
              <a:buChar char="•"/>
            </a:pPr>
            <a:r>
              <a:rPr lang="fr-FR" sz="2800" dirty="0"/>
              <a:t> ITN PhD de Chimie pour le vivant</a:t>
            </a:r>
          </a:p>
          <a:p>
            <a:pPr marL="285750" indent="-285750">
              <a:buFont typeface="Arial" panose="020B0604020202020204" pitchFamily="34" charset="0"/>
              <a:buChar char="•"/>
            </a:pPr>
            <a:r>
              <a:rPr lang="fr-FR" sz="2800" dirty="0"/>
              <a:t>Joint doctoral </a:t>
            </a:r>
            <a:r>
              <a:rPr lang="fr-FR" sz="2800" dirty="0" err="1"/>
              <a:t>school</a:t>
            </a:r>
            <a:r>
              <a:rPr lang="fr-FR" sz="2800" dirty="0"/>
              <a:t> en infectiologie</a:t>
            </a:r>
          </a:p>
          <a:p>
            <a:endParaRPr lang="fr-FR" sz="2800" b="1" dirty="0"/>
          </a:p>
          <a:p>
            <a:endParaRPr lang="fr-FR" sz="2800" b="1" dirty="0"/>
          </a:p>
        </p:txBody>
      </p:sp>
      <p:sp>
        <p:nvSpPr>
          <p:cNvPr id="3" name="ZoneTexte 2">
            <a:extLst>
              <a:ext uri="{FF2B5EF4-FFF2-40B4-BE49-F238E27FC236}">
                <a16:creationId xmlns:a16="http://schemas.microsoft.com/office/drawing/2014/main" id="{F850DA4A-C8F2-4747-A553-8967AC07AC28}"/>
              </a:ext>
            </a:extLst>
          </p:cNvPr>
          <p:cNvSpPr txBox="1"/>
          <p:nvPr/>
        </p:nvSpPr>
        <p:spPr>
          <a:xfrm>
            <a:off x="2837876" y="446567"/>
            <a:ext cx="6516248" cy="707886"/>
          </a:xfrm>
          <a:prstGeom prst="rect">
            <a:avLst/>
          </a:prstGeom>
          <a:noFill/>
        </p:spPr>
        <p:txBody>
          <a:bodyPr wrap="square" rtlCol="0">
            <a:spAutoFit/>
          </a:bodyPr>
          <a:lstStyle/>
          <a:p>
            <a:pPr algn="ctr"/>
            <a:r>
              <a:rPr lang="fr-FR" sz="4000" b="1" dirty="0">
                <a:solidFill>
                  <a:srgbClr val="00A6A2"/>
                </a:solidFill>
              </a:rPr>
              <a:t>Formation (1/3)</a:t>
            </a:r>
          </a:p>
        </p:txBody>
      </p:sp>
    </p:spTree>
    <p:extLst>
      <p:ext uri="{BB962C8B-B14F-4D97-AF65-F5344CB8AC3E}">
        <p14:creationId xmlns:p14="http://schemas.microsoft.com/office/powerpoint/2010/main" val="817631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86A7465-B753-4193-B04A-3F81351251D4}"/>
              </a:ext>
            </a:extLst>
          </p:cNvPr>
          <p:cNvSpPr txBox="1"/>
          <p:nvPr/>
        </p:nvSpPr>
        <p:spPr>
          <a:xfrm>
            <a:off x="307963" y="1353236"/>
            <a:ext cx="11794733" cy="5262979"/>
          </a:xfrm>
          <a:prstGeom prst="rect">
            <a:avLst/>
          </a:prstGeom>
          <a:noFill/>
        </p:spPr>
        <p:txBody>
          <a:bodyPr wrap="square" rtlCol="0">
            <a:spAutoFit/>
          </a:bodyPr>
          <a:lstStyle/>
          <a:p>
            <a:r>
              <a:rPr lang="fr-FR" sz="2800" b="1" dirty="0"/>
              <a:t>Institut / Ecole de Drug Discovery</a:t>
            </a:r>
          </a:p>
          <a:p>
            <a:pPr marL="457200" indent="-457200">
              <a:buFont typeface="Arial" panose="020B0604020202020204" pitchFamily="34" charset="0"/>
              <a:buChar char="•"/>
            </a:pPr>
            <a:r>
              <a:rPr lang="fr-FR" sz="2800" dirty="0"/>
              <a:t>1 volet R et D  et 1 volet technologique </a:t>
            </a:r>
          </a:p>
          <a:p>
            <a:pPr marL="457200" indent="-457200">
              <a:buFont typeface="Arial" panose="020B0604020202020204" pitchFamily="34" charset="0"/>
              <a:buChar char="•"/>
            </a:pPr>
            <a:r>
              <a:rPr lang="fr-FR" sz="2800" dirty="0"/>
              <a:t>Intégrant les formations actuelles </a:t>
            </a:r>
            <a:r>
              <a:rPr lang="fr-FR" sz="2800" dirty="0" err="1"/>
              <a:t>BUTs</a:t>
            </a:r>
            <a:r>
              <a:rPr lang="fr-FR" sz="2800" dirty="0"/>
              <a:t>,  L1 à M2, et les formations labélisées PIA  Chimie pour l’Innovation Thérapeutique et la Cosmétique » (CITC) </a:t>
            </a:r>
          </a:p>
          <a:p>
            <a:pPr marL="457200" indent="-457200">
              <a:buFont typeface="Arial" panose="020B0604020202020204" pitchFamily="34" charset="0"/>
              <a:buChar char="•"/>
            </a:pPr>
            <a:r>
              <a:rPr lang="fr-FR" sz="2800" dirty="0"/>
              <a:t>Mode de fonctionnement bi–site (comme ED par exemple) </a:t>
            </a:r>
          </a:p>
          <a:p>
            <a:endParaRPr lang="fr-FR" sz="2800" b="1" dirty="0"/>
          </a:p>
          <a:p>
            <a:r>
              <a:rPr lang="fr-FR" sz="2800" b="1" dirty="0"/>
              <a:t>Institut Fédératif sur les biomédicaments?</a:t>
            </a:r>
          </a:p>
          <a:p>
            <a:pPr marL="457200" indent="-457200">
              <a:buFont typeface="Arial" panose="020B0604020202020204" pitchFamily="34" charset="0"/>
              <a:buChar char="•"/>
            </a:pPr>
            <a:r>
              <a:rPr lang="fr-FR" sz="2800" dirty="0"/>
              <a:t>Volet R et D  et technologique </a:t>
            </a:r>
          </a:p>
          <a:p>
            <a:pPr marL="457200" indent="-457200">
              <a:buFont typeface="Arial" panose="020B0604020202020204" pitchFamily="34" charset="0"/>
              <a:buChar char="•"/>
            </a:pPr>
            <a:r>
              <a:rPr lang="fr-FR" sz="2800" dirty="0"/>
              <a:t>Incluant les Master Infectiologie, </a:t>
            </a:r>
            <a:r>
              <a:rPr lang="fr-FR" sz="2800" dirty="0" err="1"/>
              <a:t>vaccinologie</a:t>
            </a:r>
            <a:r>
              <a:rPr lang="fr-FR" sz="2800" dirty="0"/>
              <a:t> et biomédicaments,   Biotechnologies et Droit, Management des </a:t>
            </a:r>
            <a:r>
              <a:rPr lang="fr-FR" sz="2800" dirty="0" err="1"/>
              <a:t>bioproductions</a:t>
            </a:r>
            <a:r>
              <a:rPr lang="fr-FR" sz="2800" dirty="0"/>
              <a:t>…</a:t>
            </a:r>
          </a:p>
          <a:p>
            <a:endParaRPr lang="fr-FR" sz="2800" b="1" dirty="0"/>
          </a:p>
          <a:p>
            <a:r>
              <a:rPr lang="fr-FR" sz="2800" b="1" dirty="0"/>
              <a:t>Un institut fédéré?</a:t>
            </a:r>
          </a:p>
        </p:txBody>
      </p:sp>
      <p:sp>
        <p:nvSpPr>
          <p:cNvPr id="3" name="ZoneTexte 2">
            <a:extLst>
              <a:ext uri="{FF2B5EF4-FFF2-40B4-BE49-F238E27FC236}">
                <a16:creationId xmlns:a16="http://schemas.microsoft.com/office/drawing/2014/main" id="{F850DA4A-C8F2-4747-A553-8967AC07AC28}"/>
              </a:ext>
            </a:extLst>
          </p:cNvPr>
          <p:cNvSpPr txBox="1"/>
          <p:nvPr/>
        </p:nvSpPr>
        <p:spPr>
          <a:xfrm>
            <a:off x="2837876" y="446567"/>
            <a:ext cx="6516248" cy="707886"/>
          </a:xfrm>
          <a:prstGeom prst="rect">
            <a:avLst/>
          </a:prstGeom>
          <a:noFill/>
        </p:spPr>
        <p:txBody>
          <a:bodyPr wrap="square" rtlCol="0">
            <a:spAutoFit/>
          </a:bodyPr>
          <a:lstStyle/>
          <a:p>
            <a:pPr algn="ctr"/>
            <a:r>
              <a:rPr lang="fr-FR" sz="4000" b="1" dirty="0">
                <a:solidFill>
                  <a:srgbClr val="00A6A2"/>
                </a:solidFill>
              </a:rPr>
              <a:t>Formation (2/3)</a:t>
            </a:r>
          </a:p>
        </p:txBody>
      </p:sp>
    </p:spTree>
    <p:extLst>
      <p:ext uri="{BB962C8B-B14F-4D97-AF65-F5344CB8AC3E}">
        <p14:creationId xmlns:p14="http://schemas.microsoft.com/office/powerpoint/2010/main" val="191137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86A7465-B753-4193-B04A-3F81351251D4}"/>
              </a:ext>
            </a:extLst>
          </p:cNvPr>
          <p:cNvSpPr txBox="1"/>
          <p:nvPr/>
        </p:nvSpPr>
        <p:spPr>
          <a:xfrm>
            <a:off x="198633" y="1654388"/>
            <a:ext cx="11794733" cy="2677656"/>
          </a:xfrm>
          <a:prstGeom prst="rect">
            <a:avLst/>
          </a:prstGeom>
          <a:noFill/>
        </p:spPr>
        <p:txBody>
          <a:bodyPr wrap="square" rtlCol="0">
            <a:spAutoFit/>
          </a:bodyPr>
          <a:lstStyle/>
          <a:p>
            <a:pPr marL="285750" indent="-285750">
              <a:buFontTx/>
              <a:buChar char="-"/>
            </a:pPr>
            <a:r>
              <a:rPr lang="fr-FR" sz="2800" dirty="0"/>
              <a:t>Formation des dentistes à l’imagerie ultrasonore (si ouverture fac. odontologie)</a:t>
            </a:r>
          </a:p>
          <a:p>
            <a:pPr marL="285750" indent="-285750">
              <a:buFontTx/>
              <a:buChar char="-"/>
            </a:pPr>
            <a:r>
              <a:rPr lang="fr-FR" sz="2800" dirty="0"/>
              <a:t>Option « Systèmes électroniques embarqués » de l’EPU</a:t>
            </a:r>
          </a:p>
          <a:p>
            <a:endParaRPr lang="fr-FR" sz="2800" dirty="0"/>
          </a:p>
          <a:p>
            <a:r>
              <a:rPr lang="fr-FR" sz="2800" dirty="0"/>
              <a:t>…..</a:t>
            </a:r>
            <a:r>
              <a:rPr lang="fr-FR" sz="2800" dirty="0">
                <a:solidFill>
                  <a:srgbClr val="FF0000"/>
                </a:solidFill>
              </a:rPr>
              <a:t>	</a:t>
            </a:r>
          </a:p>
          <a:p>
            <a:endParaRPr lang="fr-FR" sz="2800" b="1" dirty="0"/>
          </a:p>
        </p:txBody>
      </p:sp>
      <p:sp>
        <p:nvSpPr>
          <p:cNvPr id="3" name="ZoneTexte 2">
            <a:extLst>
              <a:ext uri="{FF2B5EF4-FFF2-40B4-BE49-F238E27FC236}">
                <a16:creationId xmlns:a16="http://schemas.microsoft.com/office/drawing/2014/main" id="{F850DA4A-C8F2-4747-A553-8967AC07AC28}"/>
              </a:ext>
            </a:extLst>
          </p:cNvPr>
          <p:cNvSpPr txBox="1"/>
          <p:nvPr/>
        </p:nvSpPr>
        <p:spPr>
          <a:xfrm>
            <a:off x="2837876" y="446567"/>
            <a:ext cx="6516248" cy="707886"/>
          </a:xfrm>
          <a:prstGeom prst="rect">
            <a:avLst/>
          </a:prstGeom>
          <a:noFill/>
        </p:spPr>
        <p:txBody>
          <a:bodyPr wrap="square" rtlCol="0">
            <a:spAutoFit/>
          </a:bodyPr>
          <a:lstStyle/>
          <a:p>
            <a:pPr algn="ctr"/>
            <a:r>
              <a:rPr lang="fr-FR" sz="4000" b="1" dirty="0">
                <a:solidFill>
                  <a:srgbClr val="00A6A2"/>
                </a:solidFill>
              </a:rPr>
              <a:t>Formation (3/3)</a:t>
            </a:r>
          </a:p>
        </p:txBody>
      </p:sp>
    </p:spTree>
    <p:extLst>
      <p:ext uri="{BB962C8B-B14F-4D97-AF65-F5344CB8AC3E}">
        <p14:creationId xmlns:p14="http://schemas.microsoft.com/office/powerpoint/2010/main" val="866758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FDA4F67D-D51F-4E72-9799-46E784C03BF6}"/>
              </a:ext>
            </a:extLst>
          </p:cNvPr>
          <p:cNvGraphicFramePr>
            <a:graphicFrameLocks noGrp="1"/>
          </p:cNvGraphicFramePr>
          <p:nvPr>
            <p:ph idx="1"/>
            <p:extLst>
              <p:ext uri="{D42A27DB-BD31-4B8C-83A1-F6EECF244321}">
                <p14:modId xmlns:p14="http://schemas.microsoft.com/office/powerpoint/2010/main" val="779073869"/>
              </p:ext>
            </p:extLst>
          </p:nvPr>
        </p:nvGraphicFramePr>
        <p:xfrm>
          <a:off x="370189" y="758924"/>
          <a:ext cx="11155326" cy="54007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DED65773-7D86-4F1E-8E11-8FAB3238EA42}"/>
              </a:ext>
            </a:extLst>
          </p:cNvPr>
          <p:cNvSpPr txBox="1"/>
          <p:nvPr/>
        </p:nvSpPr>
        <p:spPr>
          <a:xfrm flipH="1">
            <a:off x="10604666" y="1301786"/>
            <a:ext cx="1482645" cy="1384995"/>
          </a:xfrm>
          <a:prstGeom prst="rect">
            <a:avLst/>
          </a:prstGeom>
          <a:noFill/>
        </p:spPr>
        <p:txBody>
          <a:bodyPr wrap="square" rtlCol="0">
            <a:spAutoFit/>
          </a:bodyPr>
          <a:lstStyle/>
          <a:p>
            <a:pPr algn="ctr"/>
            <a:r>
              <a:rPr lang="fr-FR" sz="2800" b="1" dirty="0">
                <a:solidFill>
                  <a:srgbClr val="00A6A2"/>
                </a:solidFill>
              </a:rPr>
              <a:t>Vers un institut</a:t>
            </a:r>
          </a:p>
          <a:p>
            <a:pPr algn="ctr"/>
            <a:r>
              <a:rPr lang="fr-FR" sz="2800" b="1" dirty="0">
                <a:solidFill>
                  <a:srgbClr val="00A6A2"/>
                </a:solidFill>
              </a:rPr>
              <a:t>fédératif</a:t>
            </a:r>
          </a:p>
        </p:txBody>
      </p:sp>
      <p:pic>
        <p:nvPicPr>
          <p:cNvPr id="6" name="Picture 4" descr="4f2c4c26d2fd13602594db0e05f63bea85e80c87@zimbra">
            <a:extLst>
              <a:ext uri="{FF2B5EF4-FFF2-40B4-BE49-F238E27FC236}">
                <a16:creationId xmlns:a16="http://schemas.microsoft.com/office/drawing/2014/main" id="{B5FC3E92-CDA4-4408-BE38-C72141F9BBB8}"/>
              </a:ext>
            </a:extLst>
          </p:cNvPr>
          <p:cNvPicPr/>
          <p:nvPr/>
        </p:nvPicPr>
        <p:blipFill>
          <a:blip r:embed="rId7">
            <a:extLst>
              <a:ext uri="{28A0092B-C50C-407E-A947-70E740481C1C}">
                <a14:useLocalDpi xmlns:a14="http://schemas.microsoft.com/office/drawing/2010/main" val="0"/>
              </a:ext>
            </a:extLst>
          </a:blip>
          <a:srcRect t="3815" r="51672" b="-2"/>
          <a:stretch>
            <a:fillRect/>
          </a:stretch>
        </p:blipFill>
        <p:spPr bwMode="auto">
          <a:xfrm>
            <a:off x="10454993" y="6271404"/>
            <a:ext cx="1632319" cy="580564"/>
          </a:xfrm>
          <a:prstGeom prst="rect">
            <a:avLst/>
          </a:prstGeom>
          <a:noFill/>
          <a:ln>
            <a:noFill/>
          </a:ln>
        </p:spPr>
      </p:pic>
    </p:spTree>
    <p:extLst>
      <p:ext uri="{BB962C8B-B14F-4D97-AF65-F5344CB8AC3E}">
        <p14:creationId xmlns:p14="http://schemas.microsoft.com/office/powerpoint/2010/main" val="397909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62AF6C04-DBCA-470C-AF66-0A86AFDA5B05}"/>
              </a:ext>
            </a:extLst>
          </p:cNvPr>
          <p:cNvGraphicFramePr/>
          <p:nvPr>
            <p:extLst>
              <p:ext uri="{D42A27DB-BD31-4B8C-83A1-F6EECF244321}">
                <p14:modId xmlns:p14="http://schemas.microsoft.com/office/powerpoint/2010/main" val="2535592441"/>
              </p:ext>
            </p:extLst>
          </p:nvPr>
        </p:nvGraphicFramePr>
        <p:xfrm>
          <a:off x="715992" y="0"/>
          <a:ext cx="10912415" cy="66078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lèche : double flèche verticale 1">
            <a:extLst>
              <a:ext uri="{FF2B5EF4-FFF2-40B4-BE49-F238E27FC236}">
                <a16:creationId xmlns:a16="http://schemas.microsoft.com/office/drawing/2014/main" id="{1FEFD263-78C4-433F-85F1-79EFD44CB15D}"/>
              </a:ext>
            </a:extLst>
          </p:cNvPr>
          <p:cNvSpPr/>
          <p:nvPr/>
        </p:nvSpPr>
        <p:spPr>
          <a:xfrm>
            <a:off x="1261068" y="1"/>
            <a:ext cx="1813621" cy="6857999"/>
          </a:xfrm>
          <a:prstGeom prst="upDownArrow">
            <a:avLst/>
          </a:prstGeom>
          <a:solidFill>
            <a:srgbClr val="00A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1C2FC0B0-0D50-4BF7-AC87-CF7381E8EF13}"/>
              </a:ext>
            </a:extLst>
          </p:cNvPr>
          <p:cNvSpPr txBox="1"/>
          <p:nvPr/>
        </p:nvSpPr>
        <p:spPr>
          <a:xfrm rot="16200000">
            <a:off x="-2364940" y="3101331"/>
            <a:ext cx="5766322" cy="584775"/>
          </a:xfrm>
          <a:prstGeom prst="rect">
            <a:avLst/>
          </a:prstGeom>
          <a:noFill/>
        </p:spPr>
        <p:txBody>
          <a:bodyPr wrap="none" rtlCol="0">
            <a:spAutoFit/>
          </a:bodyPr>
          <a:lstStyle/>
          <a:p>
            <a:r>
              <a:rPr lang="fr-FR" sz="3200" b="1" dirty="0">
                <a:solidFill>
                  <a:srgbClr val="00A6A2"/>
                </a:solidFill>
              </a:rPr>
              <a:t>Des outils d’animation régionale </a:t>
            </a:r>
          </a:p>
        </p:txBody>
      </p:sp>
      <p:pic>
        <p:nvPicPr>
          <p:cNvPr id="20" name="Picture 4" descr="4f2c4c26d2fd13602594db0e05f63bea85e80c87@zimbra">
            <a:extLst>
              <a:ext uri="{FF2B5EF4-FFF2-40B4-BE49-F238E27FC236}">
                <a16:creationId xmlns:a16="http://schemas.microsoft.com/office/drawing/2014/main" id="{F6B92987-F404-4742-98E4-3464A216E13C}"/>
              </a:ext>
            </a:extLst>
          </p:cNvPr>
          <p:cNvPicPr/>
          <p:nvPr/>
        </p:nvPicPr>
        <p:blipFill>
          <a:blip r:embed="rId7">
            <a:extLst>
              <a:ext uri="{28A0092B-C50C-407E-A947-70E740481C1C}">
                <a14:useLocalDpi xmlns:a14="http://schemas.microsoft.com/office/drawing/2010/main" val="0"/>
              </a:ext>
            </a:extLst>
          </a:blip>
          <a:srcRect t="3815" r="51672" b="-2"/>
          <a:stretch>
            <a:fillRect/>
          </a:stretch>
        </p:blipFill>
        <p:spPr bwMode="auto">
          <a:xfrm>
            <a:off x="-8041" y="0"/>
            <a:ext cx="1269109" cy="458832"/>
          </a:xfrm>
          <a:prstGeom prst="rect">
            <a:avLst/>
          </a:prstGeom>
          <a:noFill/>
          <a:ln>
            <a:noFill/>
          </a:ln>
        </p:spPr>
      </p:pic>
    </p:spTree>
    <p:extLst>
      <p:ext uri="{BB962C8B-B14F-4D97-AF65-F5344CB8AC3E}">
        <p14:creationId xmlns:p14="http://schemas.microsoft.com/office/powerpoint/2010/main" val="4284912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731194" y="210948"/>
            <a:ext cx="7279838" cy="609398"/>
          </a:xfrm>
        </p:spPr>
        <p:txBody>
          <a:bodyPr wrap="square">
            <a:spAutoFit/>
          </a:bodyPr>
          <a:lstStyle/>
          <a:p>
            <a:pPr defTabSz="914406"/>
            <a:r>
              <a:rPr lang="fr-FR" b="1" dirty="0">
                <a:solidFill>
                  <a:srgbClr val="00A6A2"/>
                </a:solidFill>
                <a:latin typeface="+mn-lt"/>
                <a:ea typeface="+mn-ea"/>
                <a:cs typeface="+mn-cs"/>
              </a:rPr>
              <a:t>Stratégie</a:t>
            </a:r>
          </a:p>
        </p:txBody>
      </p:sp>
      <p:sp>
        <p:nvSpPr>
          <p:cNvPr id="10" name="Rectangle 9">
            <a:extLst>
              <a:ext uri="{FF2B5EF4-FFF2-40B4-BE49-F238E27FC236}">
                <a16:creationId xmlns:a16="http://schemas.microsoft.com/office/drawing/2014/main" id="{162F79E3-84F9-4D72-A4D0-6A28BA447A6B}"/>
              </a:ext>
            </a:extLst>
          </p:cNvPr>
          <p:cNvSpPr/>
          <p:nvPr/>
        </p:nvSpPr>
        <p:spPr>
          <a:xfrm>
            <a:off x="7520515" y="4301648"/>
            <a:ext cx="4397062" cy="1655838"/>
          </a:xfrm>
          <a:prstGeom prst="rect">
            <a:avLst/>
          </a:prstGeom>
        </p:spPr>
        <p:txBody>
          <a:bodyPr wrap="square">
            <a:spAutoFit/>
          </a:bodyPr>
          <a:lstStyle/>
          <a:p>
            <a:r>
              <a:rPr lang="fr-FR" sz="2540" dirty="0">
                <a:solidFill>
                  <a:schemeClr val="accent6"/>
                </a:solidFill>
                <a:latin typeface="Corbel" panose="020B0503020204020204" pitchFamily="34" charset="0"/>
              </a:rPr>
              <a:t>1. Affirmer nos forces</a:t>
            </a:r>
          </a:p>
          <a:p>
            <a:r>
              <a:rPr lang="fr-FR" sz="2540" dirty="0">
                <a:solidFill>
                  <a:schemeClr val="accent6"/>
                </a:solidFill>
                <a:latin typeface="Corbel" panose="020B0503020204020204" pitchFamily="34" charset="0"/>
              </a:rPr>
              <a:t>Créer l’adhésion / Entrainer / Décloisonner/ Renforcer la visibilité</a:t>
            </a:r>
          </a:p>
        </p:txBody>
      </p:sp>
      <p:graphicFrame>
        <p:nvGraphicFramePr>
          <p:cNvPr id="12" name="Diagramme 11">
            <a:extLst>
              <a:ext uri="{FF2B5EF4-FFF2-40B4-BE49-F238E27FC236}">
                <a16:creationId xmlns:a16="http://schemas.microsoft.com/office/drawing/2014/main" id="{9D0DD777-6668-4474-8727-692840FDBF61}"/>
              </a:ext>
            </a:extLst>
          </p:cNvPr>
          <p:cNvGraphicFramePr/>
          <p:nvPr/>
        </p:nvGraphicFramePr>
        <p:xfrm>
          <a:off x="1" y="846496"/>
          <a:ext cx="7764610" cy="5102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a:extLst>
              <a:ext uri="{FF2B5EF4-FFF2-40B4-BE49-F238E27FC236}">
                <a16:creationId xmlns:a16="http://schemas.microsoft.com/office/drawing/2014/main" id="{7933B67D-0427-4DD5-9918-4E6D110C7969}"/>
              </a:ext>
            </a:extLst>
          </p:cNvPr>
          <p:cNvSpPr/>
          <p:nvPr/>
        </p:nvSpPr>
        <p:spPr>
          <a:xfrm>
            <a:off x="7492067" y="3070914"/>
            <a:ext cx="4226008" cy="874085"/>
          </a:xfrm>
          <a:prstGeom prst="rect">
            <a:avLst/>
          </a:prstGeom>
        </p:spPr>
        <p:txBody>
          <a:bodyPr wrap="square">
            <a:spAutoFit/>
          </a:bodyPr>
          <a:lstStyle/>
          <a:p>
            <a:r>
              <a:rPr lang="fr-FR" sz="2540" dirty="0">
                <a:solidFill>
                  <a:schemeClr val="tx2">
                    <a:lumMod val="60000"/>
                    <a:lumOff val="40000"/>
                  </a:schemeClr>
                </a:solidFill>
                <a:latin typeface="Corbel" panose="020B0503020204020204" pitchFamily="34" charset="0"/>
              </a:rPr>
              <a:t>2. Atteindre une masse critique en s’associant</a:t>
            </a:r>
          </a:p>
        </p:txBody>
      </p:sp>
      <p:sp>
        <p:nvSpPr>
          <p:cNvPr id="18" name="Forme 17">
            <a:extLst>
              <a:ext uri="{FF2B5EF4-FFF2-40B4-BE49-F238E27FC236}">
                <a16:creationId xmlns:a16="http://schemas.microsoft.com/office/drawing/2014/main" id="{3022F801-B714-494C-9191-C30AFDF31910}"/>
              </a:ext>
            </a:extLst>
          </p:cNvPr>
          <p:cNvSpPr/>
          <p:nvPr/>
        </p:nvSpPr>
        <p:spPr>
          <a:xfrm>
            <a:off x="1816621" y="4731491"/>
            <a:ext cx="681717" cy="594957"/>
          </a:xfrm>
          <a:prstGeom prst="gear9">
            <a:avLst/>
          </a:prstGeom>
          <a:solidFill>
            <a:schemeClr val="bg1">
              <a:lumMod val="6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orme 4">
            <a:extLst>
              <a:ext uri="{FF2B5EF4-FFF2-40B4-BE49-F238E27FC236}">
                <a16:creationId xmlns:a16="http://schemas.microsoft.com/office/drawing/2014/main" id="{89FF5BB5-4349-4627-BA2C-2A56C9DBCE70}"/>
              </a:ext>
            </a:extLst>
          </p:cNvPr>
          <p:cNvSpPr txBox="1"/>
          <p:nvPr/>
        </p:nvSpPr>
        <p:spPr>
          <a:xfrm>
            <a:off x="1722963" y="4699951"/>
            <a:ext cx="850630" cy="7174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4932" tIns="44932" rIns="44932" bIns="44932" numCol="1" spcCol="1270" anchor="ctr" anchorCtr="0">
            <a:noAutofit/>
          </a:bodyPr>
          <a:lstStyle/>
          <a:p>
            <a:pPr algn="ctr" defTabSz="1572588">
              <a:lnSpc>
                <a:spcPct val="90000"/>
              </a:lnSpc>
              <a:spcBef>
                <a:spcPct val="0"/>
              </a:spcBef>
              <a:spcAft>
                <a:spcPct val="35000"/>
              </a:spcAft>
            </a:pPr>
            <a:r>
              <a:rPr lang="fr-FR" sz="1633" dirty="0">
                <a:solidFill>
                  <a:srgbClr val="25406B"/>
                </a:solidFill>
              </a:rPr>
              <a:t>PIA Filières</a:t>
            </a:r>
          </a:p>
        </p:txBody>
      </p:sp>
      <p:sp>
        <p:nvSpPr>
          <p:cNvPr id="21" name="Rectangle 20">
            <a:extLst>
              <a:ext uri="{FF2B5EF4-FFF2-40B4-BE49-F238E27FC236}">
                <a16:creationId xmlns:a16="http://schemas.microsoft.com/office/drawing/2014/main" id="{514F8247-975F-4555-A703-63697CE14F67}"/>
              </a:ext>
            </a:extLst>
          </p:cNvPr>
          <p:cNvSpPr/>
          <p:nvPr/>
        </p:nvSpPr>
        <p:spPr>
          <a:xfrm>
            <a:off x="7492067" y="2011997"/>
            <a:ext cx="4226008" cy="874085"/>
          </a:xfrm>
          <a:prstGeom prst="rect">
            <a:avLst/>
          </a:prstGeom>
        </p:spPr>
        <p:txBody>
          <a:bodyPr wrap="square">
            <a:spAutoFit/>
          </a:bodyPr>
          <a:lstStyle/>
          <a:p>
            <a:r>
              <a:rPr lang="fr-FR" sz="2540" dirty="0">
                <a:solidFill>
                  <a:schemeClr val="accent3">
                    <a:lumMod val="75000"/>
                  </a:schemeClr>
                </a:solidFill>
                <a:latin typeface="Corbel" panose="020B0503020204020204" pitchFamily="34" charset="0"/>
              </a:rPr>
              <a:t>3. Renforcer la compétitivité des équipes et leur visibilité</a:t>
            </a:r>
          </a:p>
        </p:txBody>
      </p:sp>
      <p:grpSp>
        <p:nvGrpSpPr>
          <p:cNvPr id="25" name="Groupe 24">
            <a:extLst>
              <a:ext uri="{FF2B5EF4-FFF2-40B4-BE49-F238E27FC236}">
                <a16:creationId xmlns:a16="http://schemas.microsoft.com/office/drawing/2014/main" id="{08D8BF1F-465E-4E0D-8D95-B7A81CA55884}"/>
              </a:ext>
            </a:extLst>
          </p:cNvPr>
          <p:cNvGrpSpPr/>
          <p:nvPr/>
        </p:nvGrpSpPr>
        <p:grpSpPr>
          <a:xfrm>
            <a:off x="871507" y="1583759"/>
            <a:ext cx="1648462" cy="1408266"/>
            <a:chOff x="2952360" y="234870"/>
            <a:chExt cx="2078407" cy="2001248"/>
          </a:xfrm>
        </p:grpSpPr>
        <p:sp>
          <p:nvSpPr>
            <p:cNvPr id="26" name="Forme 25">
              <a:extLst>
                <a:ext uri="{FF2B5EF4-FFF2-40B4-BE49-F238E27FC236}">
                  <a16:creationId xmlns:a16="http://schemas.microsoft.com/office/drawing/2014/main" id="{30CBD630-13A7-40E8-8291-AB2DBB568321}"/>
                </a:ext>
              </a:extLst>
            </p:cNvPr>
            <p:cNvSpPr/>
            <p:nvPr/>
          </p:nvSpPr>
          <p:spPr>
            <a:xfrm rot="20700000">
              <a:off x="2952360" y="234870"/>
              <a:ext cx="2078407" cy="2001248"/>
            </a:xfrm>
            <a:prstGeom prst="gear6">
              <a:avLst/>
            </a:prstGeom>
            <a:solidFill>
              <a:schemeClr val="bg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Forme 4">
              <a:extLst>
                <a:ext uri="{FF2B5EF4-FFF2-40B4-BE49-F238E27FC236}">
                  <a16:creationId xmlns:a16="http://schemas.microsoft.com/office/drawing/2014/main" id="{E1DC3CD5-51D2-41C1-9484-66B03005EA60}"/>
                </a:ext>
              </a:extLst>
            </p:cNvPr>
            <p:cNvSpPr txBox="1"/>
            <p:nvPr/>
          </p:nvSpPr>
          <p:spPr>
            <a:xfrm>
              <a:off x="3412792" y="669226"/>
              <a:ext cx="1157543" cy="11325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 tIns="16129" rIns="16129" bIns="16129" numCol="1" spcCol="1270" anchor="ctr" anchorCtr="0">
              <a:noAutofit/>
            </a:bodyPr>
            <a:lstStyle/>
            <a:p>
              <a:pPr algn="ctr" defTabSz="564519">
                <a:lnSpc>
                  <a:spcPct val="90000"/>
                </a:lnSpc>
                <a:spcBef>
                  <a:spcPct val="0"/>
                </a:spcBef>
                <a:spcAft>
                  <a:spcPct val="35000"/>
                </a:spcAft>
              </a:pPr>
              <a:r>
                <a:rPr lang="fr-FR" sz="1452" b="1" dirty="0">
                  <a:solidFill>
                    <a:srgbClr val="25406B"/>
                  </a:solidFill>
                </a:rPr>
                <a:t>DPS-2</a:t>
              </a:r>
            </a:p>
          </p:txBody>
        </p:sp>
      </p:grpSp>
      <p:grpSp>
        <p:nvGrpSpPr>
          <p:cNvPr id="28" name="Groupe 27">
            <a:extLst>
              <a:ext uri="{FF2B5EF4-FFF2-40B4-BE49-F238E27FC236}">
                <a16:creationId xmlns:a16="http://schemas.microsoft.com/office/drawing/2014/main" id="{A7DE6BBA-20CF-414B-B14B-744694F5926E}"/>
              </a:ext>
            </a:extLst>
          </p:cNvPr>
          <p:cNvGrpSpPr/>
          <p:nvPr/>
        </p:nvGrpSpPr>
        <p:grpSpPr>
          <a:xfrm>
            <a:off x="5704206" y="1420247"/>
            <a:ext cx="1816309" cy="1650667"/>
            <a:chOff x="1710053" y="1583118"/>
            <a:chExt cx="2325455" cy="2246193"/>
          </a:xfrm>
          <a:solidFill>
            <a:schemeClr val="bg1">
              <a:lumMod val="50000"/>
            </a:schemeClr>
          </a:solidFill>
        </p:grpSpPr>
        <p:sp>
          <p:nvSpPr>
            <p:cNvPr id="29" name="Forme 28">
              <a:extLst>
                <a:ext uri="{FF2B5EF4-FFF2-40B4-BE49-F238E27FC236}">
                  <a16:creationId xmlns:a16="http://schemas.microsoft.com/office/drawing/2014/main" id="{CE7D5685-9235-4F3C-84A5-9CFBAF76A3DF}"/>
                </a:ext>
              </a:extLst>
            </p:cNvPr>
            <p:cNvSpPr/>
            <p:nvPr/>
          </p:nvSpPr>
          <p:spPr>
            <a:xfrm>
              <a:off x="1710053" y="1583118"/>
              <a:ext cx="2325455" cy="2246193"/>
            </a:xfrm>
            <a:prstGeom prst="gear6">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Forme 4">
              <a:extLst>
                <a:ext uri="{FF2B5EF4-FFF2-40B4-BE49-F238E27FC236}">
                  <a16:creationId xmlns:a16="http://schemas.microsoft.com/office/drawing/2014/main" id="{78E72C7D-D43A-444D-86D7-072EC5C7F743}"/>
                </a:ext>
              </a:extLst>
            </p:cNvPr>
            <p:cNvSpPr txBox="1"/>
            <p:nvPr/>
          </p:nvSpPr>
          <p:spPr>
            <a:xfrm>
              <a:off x="2298600" y="2152019"/>
              <a:ext cx="1249387" cy="110838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7281" tIns="17281" rIns="17281" bIns="17281" numCol="1" spcCol="1270" anchor="ctr" anchorCtr="0">
              <a:noAutofit/>
            </a:bodyPr>
            <a:lstStyle/>
            <a:p>
              <a:pPr algn="ctr" defTabSz="604842">
                <a:lnSpc>
                  <a:spcPct val="90000"/>
                </a:lnSpc>
                <a:spcBef>
                  <a:spcPct val="0"/>
                </a:spcBef>
                <a:spcAft>
                  <a:spcPct val="35000"/>
                </a:spcAft>
              </a:pPr>
              <a:r>
                <a:rPr lang="fr-FR" sz="1452" dirty="0">
                  <a:solidFill>
                    <a:srgbClr val="25406B"/>
                  </a:solidFill>
                </a:rPr>
                <a:t>Autres structures/ dispositifs existants</a:t>
              </a:r>
            </a:p>
          </p:txBody>
        </p:sp>
      </p:grpSp>
    </p:spTree>
    <p:extLst>
      <p:ext uri="{BB962C8B-B14F-4D97-AF65-F5344CB8AC3E}">
        <p14:creationId xmlns:p14="http://schemas.microsoft.com/office/powerpoint/2010/main" val="363008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FDA4F67D-D51F-4E72-9799-46E784C03BF6}"/>
              </a:ext>
            </a:extLst>
          </p:cNvPr>
          <p:cNvGraphicFramePr>
            <a:graphicFrameLocks noGrp="1"/>
          </p:cNvGraphicFramePr>
          <p:nvPr>
            <p:ph idx="1"/>
          </p:nvPr>
        </p:nvGraphicFramePr>
        <p:xfrm>
          <a:off x="91893" y="252028"/>
          <a:ext cx="4201811" cy="1010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4" descr="4f2c4c26d2fd13602594db0e05f63bea85e80c87@zimbra">
            <a:extLst>
              <a:ext uri="{FF2B5EF4-FFF2-40B4-BE49-F238E27FC236}">
                <a16:creationId xmlns:a16="http://schemas.microsoft.com/office/drawing/2014/main" id="{B5FC3E92-CDA4-4408-BE38-C72141F9BBB8}"/>
              </a:ext>
            </a:extLst>
          </p:cNvPr>
          <p:cNvPicPr/>
          <p:nvPr/>
        </p:nvPicPr>
        <p:blipFill>
          <a:blip r:embed="rId7">
            <a:extLst>
              <a:ext uri="{28A0092B-C50C-407E-A947-70E740481C1C}">
                <a14:useLocalDpi xmlns:a14="http://schemas.microsoft.com/office/drawing/2010/main" val="0"/>
              </a:ext>
            </a:extLst>
          </a:blip>
          <a:srcRect t="3815" r="51672" b="-2"/>
          <a:stretch>
            <a:fillRect/>
          </a:stretch>
        </p:blipFill>
        <p:spPr bwMode="auto">
          <a:xfrm>
            <a:off x="10454993" y="6271404"/>
            <a:ext cx="1632319" cy="580564"/>
          </a:xfrm>
          <a:prstGeom prst="rect">
            <a:avLst/>
          </a:prstGeom>
          <a:noFill/>
          <a:ln>
            <a:noFill/>
          </a:ln>
        </p:spPr>
      </p:pic>
      <p:sp>
        <p:nvSpPr>
          <p:cNvPr id="2" name="Rectangle 1">
            <a:extLst>
              <a:ext uri="{FF2B5EF4-FFF2-40B4-BE49-F238E27FC236}">
                <a16:creationId xmlns:a16="http://schemas.microsoft.com/office/drawing/2014/main" id="{FFCF53B9-E7DE-4A0D-90DA-30614B5810F3}"/>
              </a:ext>
            </a:extLst>
          </p:cNvPr>
          <p:cNvSpPr/>
          <p:nvPr/>
        </p:nvSpPr>
        <p:spPr>
          <a:xfrm>
            <a:off x="2192798" y="431272"/>
            <a:ext cx="9733313" cy="1077218"/>
          </a:xfrm>
          <a:prstGeom prst="rect">
            <a:avLst/>
          </a:prstGeom>
          <a:solidFill>
            <a:schemeClr val="bg1"/>
          </a:solidFill>
        </p:spPr>
        <p:txBody>
          <a:bodyPr wrap="square">
            <a:spAutoFit/>
          </a:bodyPr>
          <a:lstStyle/>
          <a:p>
            <a:pPr lvl="0" algn="ctr"/>
            <a:r>
              <a:rPr lang="fr-FR" sz="3200" b="1" dirty="0">
                <a:solidFill>
                  <a:srgbClr val="00A6A2"/>
                </a:solidFill>
              </a:rPr>
              <a:t>Fédérer l’ensemble des  forces volontaires et pertinentes autour des structures et infrastructures</a:t>
            </a:r>
          </a:p>
        </p:txBody>
      </p:sp>
      <p:sp>
        <p:nvSpPr>
          <p:cNvPr id="3" name="ZoneTexte 2">
            <a:extLst>
              <a:ext uri="{FF2B5EF4-FFF2-40B4-BE49-F238E27FC236}">
                <a16:creationId xmlns:a16="http://schemas.microsoft.com/office/drawing/2014/main" id="{F22C4EFC-242C-4A7B-ABE0-FC806BD48E09}"/>
              </a:ext>
            </a:extLst>
          </p:cNvPr>
          <p:cNvSpPr txBox="1"/>
          <p:nvPr/>
        </p:nvSpPr>
        <p:spPr>
          <a:xfrm>
            <a:off x="178904" y="1872786"/>
            <a:ext cx="11260824" cy="1569660"/>
          </a:xfrm>
          <a:prstGeom prst="rect">
            <a:avLst/>
          </a:prstGeom>
          <a:noFill/>
        </p:spPr>
        <p:txBody>
          <a:bodyPr wrap="square" rtlCol="0">
            <a:spAutoFit/>
          </a:bodyPr>
          <a:lstStyle/>
          <a:p>
            <a:pPr marL="285750" indent="-285750">
              <a:buFont typeface="Arial" panose="020B0604020202020204" pitchFamily="34" charset="0"/>
              <a:buChar char="•"/>
            </a:pPr>
            <a:r>
              <a:rPr lang="fr-FR" sz="3200" b="1" dirty="0"/>
              <a:t>S’appuyer sur la démarche initiée autour de Biomédicaments</a:t>
            </a:r>
          </a:p>
          <a:p>
            <a:pPr marL="285750" indent="-285750">
              <a:buFont typeface="Arial" panose="020B0604020202020204" pitchFamily="34" charset="0"/>
              <a:buChar char="•"/>
            </a:pPr>
            <a:r>
              <a:rPr lang="fr-FR" sz="3200" b="1" dirty="0"/>
              <a:t>Fédérer les infrastructures</a:t>
            </a:r>
          </a:p>
          <a:p>
            <a:pPr marL="285750" indent="-285750">
              <a:buFont typeface="Arial" panose="020B0604020202020204" pitchFamily="34" charset="0"/>
              <a:buChar char="•"/>
            </a:pPr>
            <a:r>
              <a:rPr lang="fr-FR" sz="3200" b="1" dirty="0"/>
              <a:t>Aller un institut autour des nouveaux médicaments ?</a:t>
            </a:r>
          </a:p>
        </p:txBody>
      </p:sp>
    </p:spTree>
    <p:extLst>
      <p:ext uri="{BB962C8B-B14F-4D97-AF65-F5344CB8AC3E}">
        <p14:creationId xmlns:p14="http://schemas.microsoft.com/office/powerpoint/2010/main" val="2615278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91F3771-9827-436A-9EBD-759F7A2C8B45}"/>
              </a:ext>
            </a:extLst>
          </p:cNvPr>
          <p:cNvSpPr txBox="1"/>
          <p:nvPr/>
        </p:nvSpPr>
        <p:spPr>
          <a:xfrm>
            <a:off x="8527311" y="2849526"/>
            <a:ext cx="1505097" cy="461665"/>
          </a:xfrm>
          <a:prstGeom prst="rect">
            <a:avLst/>
          </a:prstGeom>
          <a:noFill/>
        </p:spPr>
        <p:txBody>
          <a:bodyPr wrap="square" rtlCol="0">
            <a:spAutoFit/>
          </a:bodyPr>
          <a:lstStyle/>
          <a:p>
            <a:r>
              <a:rPr lang="fr-FR" sz="2400" dirty="0">
                <a:solidFill>
                  <a:schemeClr val="bg1"/>
                </a:solidFill>
              </a:rPr>
              <a:t>Rédaction</a:t>
            </a:r>
          </a:p>
        </p:txBody>
      </p:sp>
      <p:sp>
        <p:nvSpPr>
          <p:cNvPr id="4" name="Flèche : droite 3">
            <a:extLst>
              <a:ext uri="{FF2B5EF4-FFF2-40B4-BE49-F238E27FC236}">
                <a16:creationId xmlns:a16="http://schemas.microsoft.com/office/drawing/2014/main" id="{7970FF99-829E-480C-9F89-EA4D755D36A3}"/>
              </a:ext>
            </a:extLst>
          </p:cNvPr>
          <p:cNvSpPr/>
          <p:nvPr/>
        </p:nvSpPr>
        <p:spPr>
          <a:xfrm>
            <a:off x="2763078" y="5074767"/>
            <a:ext cx="7375372" cy="871870"/>
          </a:xfrm>
          <a:prstGeom prs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Appui sur un cabinet</a:t>
            </a:r>
          </a:p>
        </p:txBody>
      </p:sp>
      <p:pic>
        <p:nvPicPr>
          <p:cNvPr id="7" name="Picture 4" descr="4f2c4c26d2fd13602594db0e05f63bea85e80c87@zimbra">
            <a:extLst>
              <a:ext uri="{FF2B5EF4-FFF2-40B4-BE49-F238E27FC236}">
                <a16:creationId xmlns:a16="http://schemas.microsoft.com/office/drawing/2014/main" id="{B5FC3E92-CDA4-4408-BE38-C72141F9BBB8}"/>
              </a:ext>
            </a:extLst>
          </p:cNvPr>
          <p:cNvPicPr/>
          <p:nvPr/>
        </p:nvPicPr>
        <p:blipFill>
          <a:blip r:embed="rId2">
            <a:extLst>
              <a:ext uri="{28A0092B-C50C-407E-A947-70E740481C1C}">
                <a14:useLocalDpi xmlns:a14="http://schemas.microsoft.com/office/drawing/2010/main" val="0"/>
              </a:ext>
            </a:extLst>
          </a:blip>
          <a:srcRect t="3815" r="51672" b="-2"/>
          <a:stretch>
            <a:fillRect/>
          </a:stretch>
        </p:blipFill>
        <p:spPr bwMode="auto">
          <a:xfrm>
            <a:off x="0" y="6426679"/>
            <a:ext cx="1293962" cy="431321"/>
          </a:xfrm>
          <a:prstGeom prst="rect">
            <a:avLst/>
          </a:prstGeom>
          <a:noFill/>
          <a:ln>
            <a:noFill/>
          </a:ln>
        </p:spPr>
      </p:pic>
      <p:sp>
        <p:nvSpPr>
          <p:cNvPr id="8" name="Flèche : droite 3">
            <a:extLst>
              <a:ext uri="{FF2B5EF4-FFF2-40B4-BE49-F238E27FC236}">
                <a16:creationId xmlns:a16="http://schemas.microsoft.com/office/drawing/2014/main" id="{7970FF99-829E-480C-9F89-EA4D755D36A3}"/>
              </a:ext>
            </a:extLst>
          </p:cNvPr>
          <p:cNvSpPr/>
          <p:nvPr/>
        </p:nvSpPr>
        <p:spPr>
          <a:xfrm>
            <a:off x="2054223" y="5843083"/>
            <a:ext cx="8083553" cy="871869"/>
          </a:xfrm>
          <a:prstGeom prs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Concertation (déjà initiée) et complémentarité avec l’UO</a:t>
            </a:r>
          </a:p>
        </p:txBody>
      </p:sp>
      <p:graphicFrame>
        <p:nvGraphicFramePr>
          <p:cNvPr id="10" name="Diagramme 9">
            <a:extLst>
              <a:ext uri="{FF2B5EF4-FFF2-40B4-BE49-F238E27FC236}">
                <a16:creationId xmlns:a16="http://schemas.microsoft.com/office/drawing/2014/main" id="{82CEF195-4C3A-4C2E-9739-E7BA03985067}"/>
              </a:ext>
            </a:extLst>
          </p:cNvPr>
          <p:cNvGraphicFramePr/>
          <p:nvPr>
            <p:extLst>
              <p:ext uri="{D42A27DB-BD31-4B8C-83A1-F6EECF244321}">
                <p14:modId xmlns:p14="http://schemas.microsoft.com/office/powerpoint/2010/main" val="3976912544"/>
              </p:ext>
            </p:extLst>
          </p:nvPr>
        </p:nvGraphicFramePr>
        <p:xfrm>
          <a:off x="437322" y="0"/>
          <a:ext cx="1118152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ZoneTexte 10">
            <a:extLst>
              <a:ext uri="{FF2B5EF4-FFF2-40B4-BE49-F238E27FC236}">
                <a16:creationId xmlns:a16="http://schemas.microsoft.com/office/drawing/2014/main" id="{ADE2FF74-5B72-4A0A-B9C5-8ED5F6758193}"/>
              </a:ext>
            </a:extLst>
          </p:cNvPr>
          <p:cNvSpPr txBox="1"/>
          <p:nvPr/>
        </p:nvSpPr>
        <p:spPr>
          <a:xfrm>
            <a:off x="10113747" y="2039441"/>
            <a:ext cx="1505096" cy="400110"/>
          </a:xfrm>
          <a:prstGeom prst="rect">
            <a:avLst/>
          </a:prstGeom>
          <a:noFill/>
        </p:spPr>
        <p:txBody>
          <a:bodyPr wrap="square" rtlCol="0">
            <a:spAutoFit/>
          </a:bodyPr>
          <a:lstStyle/>
          <a:p>
            <a:pPr marL="285750" indent="-285750">
              <a:buFont typeface="Arial" panose="020B0604020202020204" pitchFamily="34" charset="0"/>
              <a:buChar char="•"/>
            </a:pPr>
            <a:r>
              <a:rPr lang="fr-FR" sz="2000" dirty="0"/>
              <a:t>Janvier</a:t>
            </a:r>
          </a:p>
        </p:txBody>
      </p:sp>
    </p:spTree>
    <p:extLst>
      <p:ext uri="{BB962C8B-B14F-4D97-AF65-F5344CB8AC3E}">
        <p14:creationId xmlns:p14="http://schemas.microsoft.com/office/powerpoint/2010/main" val="3038124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63802C-4D51-47EB-8440-A7F6420B84E6}"/>
              </a:ext>
            </a:extLst>
          </p:cNvPr>
          <p:cNvSpPr/>
          <p:nvPr/>
        </p:nvSpPr>
        <p:spPr>
          <a:xfrm>
            <a:off x="307958" y="245041"/>
            <a:ext cx="11576083" cy="3046988"/>
          </a:xfrm>
          <a:prstGeom prst="rect">
            <a:avLst/>
          </a:prstGeom>
        </p:spPr>
        <p:txBody>
          <a:bodyPr wrap="square">
            <a:spAutoFit/>
          </a:bodyPr>
          <a:lstStyle/>
          <a:p>
            <a:pPr fontAlgn="base"/>
            <a:r>
              <a:rPr lang="fr-FR" sz="3200" b="1" i="1" dirty="0">
                <a:solidFill>
                  <a:srgbClr val="00A6A2"/>
                </a:solidFill>
                <a:latin typeface="Calibri" panose="020F0502020204030204" pitchFamily="34" charset="0"/>
              </a:rPr>
              <a:t>Comment favoriser des approches de recherche pluridisciplinaires et intégrées ? </a:t>
            </a:r>
            <a:r>
              <a:rPr lang="en-US" sz="3200" b="1" i="1" dirty="0">
                <a:solidFill>
                  <a:srgbClr val="00A6A2"/>
                </a:solidFill>
                <a:latin typeface="Calibri" panose="020F0502020204030204" pitchFamily="34" charset="0"/>
              </a:rPr>
              <a:t>​</a:t>
            </a:r>
          </a:p>
          <a:p>
            <a:pPr fontAlgn="base"/>
            <a:r>
              <a:rPr lang="en-US" sz="3200" b="1" dirty="0"/>
              <a:t>BBV, CEPR, </a:t>
            </a:r>
            <a:r>
              <a:rPr lang="en-US" sz="3200" b="1" dirty="0" err="1"/>
              <a:t>Citeres</a:t>
            </a:r>
            <a:r>
              <a:rPr lang="en-US" sz="3200" b="1" dirty="0"/>
              <a:t>, GICC, Ibrain, </a:t>
            </a:r>
            <a:r>
              <a:rPr lang="en-US" sz="3200" b="1" dirty="0" err="1"/>
              <a:t>IcoA</a:t>
            </a:r>
            <a:r>
              <a:rPr lang="en-US" sz="3200" b="1" dirty="0"/>
              <a:t>, </a:t>
            </a:r>
            <a:r>
              <a:rPr lang="en-US" sz="3200" b="1" dirty="0" err="1"/>
              <a:t>Inem</a:t>
            </a:r>
            <a:r>
              <a:rPr lang="en-US" sz="3200" b="1" dirty="0"/>
              <a:t>, LBLGC, </a:t>
            </a:r>
            <a:r>
              <a:rPr lang="en-US" sz="3200" b="1" dirty="0" err="1"/>
              <a:t>Mavivh</a:t>
            </a:r>
            <a:r>
              <a:rPr lang="en-US" sz="3200" b="1" dirty="0"/>
              <a:t>, Simba, SPHERE, T2I, NMNS…</a:t>
            </a:r>
          </a:p>
          <a:p>
            <a:pPr fontAlgn="base"/>
            <a:endParaRPr lang="en-US" sz="3200" b="1" i="1" dirty="0"/>
          </a:p>
          <a:p>
            <a:pPr fontAlgn="base"/>
            <a:endParaRPr lang="en-US" sz="3200" b="1" dirty="0"/>
          </a:p>
        </p:txBody>
      </p:sp>
    </p:spTree>
    <p:extLst>
      <p:ext uri="{BB962C8B-B14F-4D97-AF65-F5344CB8AC3E}">
        <p14:creationId xmlns:p14="http://schemas.microsoft.com/office/powerpoint/2010/main" val="1998672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63802C-4D51-47EB-8440-A7F6420B84E6}"/>
              </a:ext>
            </a:extLst>
          </p:cNvPr>
          <p:cNvSpPr/>
          <p:nvPr/>
        </p:nvSpPr>
        <p:spPr>
          <a:xfrm>
            <a:off x="1" y="217265"/>
            <a:ext cx="12191999" cy="1569660"/>
          </a:xfrm>
          <a:prstGeom prst="rect">
            <a:avLst/>
          </a:prstGeom>
        </p:spPr>
        <p:txBody>
          <a:bodyPr wrap="square">
            <a:spAutoFit/>
          </a:bodyPr>
          <a:lstStyle/>
          <a:p>
            <a:pPr fontAlgn="base"/>
            <a:r>
              <a:rPr lang="fr-FR" sz="3200" b="1" i="1" dirty="0">
                <a:solidFill>
                  <a:srgbClr val="00A6A2"/>
                </a:solidFill>
                <a:latin typeface="Calibri" panose="020F0502020204030204" pitchFamily="34" charset="0"/>
              </a:rPr>
              <a:t>Comment favoriser des méthodes de prévention et thérapies pluridisciplinaires et intégrées ? </a:t>
            </a:r>
            <a:endParaRPr lang="en-US" sz="3200" b="1" i="1" dirty="0">
              <a:solidFill>
                <a:srgbClr val="00A6A2"/>
              </a:solidFill>
              <a:latin typeface="Calibri" panose="020F0502020204030204" pitchFamily="34" charset="0"/>
            </a:endParaRPr>
          </a:p>
          <a:p>
            <a:pPr fontAlgn="base"/>
            <a:r>
              <a:rPr lang="en-US" sz="3200" b="1" dirty="0"/>
              <a:t>CEPR, Ibrain, </a:t>
            </a:r>
            <a:r>
              <a:rPr lang="en-US" sz="3200" b="1" dirty="0" err="1"/>
              <a:t>IcoA</a:t>
            </a:r>
            <a:r>
              <a:rPr lang="en-US" sz="3200" b="1" dirty="0"/>
              <a:t>, </a:t>
            </a:r>
            <a:r>
              <a:rPr lang="en-US" sz="3200" b="1" dirty="0" err="1"/>
              <a:t>Inem</a:t>
            </a:r>
            <a:r>
              <a:rPr lang="en-US" sz="3200" b="1" dirty="0"/>
              <a:t>, </a:t>
            </a:r>
            <a:r>
              <a:rPr lang="en-US" sz="3200" b="1" dirty="0" err="1"/>
              <a:t>Isp</a:t>
            </a:r>
            <a:r>
              <a:rPr lang="en-US" sz="3200" b="1" dirty="0"/>
              <a:t>, LBLGC, </a:t>
            </a:r>
            <a:r>
              <a:rPr lang="en-US" sz="3200" b="1" dirty="0" err="1"/>
              <a:t>Lifat</a:t>
            </a:r>
            <a:r>
              <a:rPr lang="en-US" sz="3200" b="1" dirty="0"/>
              <a:t>, </a:t>
            </a:r>
            <a:r>
              <a:rPr lang="en-US" sz="3200" b="1" dirty="0" err="1"/>
              <a:t>Mavivh</a:t>
            </a:r>
            <a:r>
              <a:rPr lang="en-US" sz="3200" b="1" dirty="0"/>
              <a:t>, SPHERE, T2I…</a:t>
            </a:r>
          </a:p>
        </p:txBody>
      </p:sp>
    </p:spTree>
    <p:extLst>
      <p:ext uri="{BB962C8B-B14F-4D97-AF65-F5344CB8AC3E}">
        <p14:creationId xmlns:p14="http://schemas.microsoft.com/office/powerpoint/2010/main" val="3238507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63802C-4D51-47EB-8440-A7F6420B84E6}"/>
              </a:ext>
            </a:extLst>
          </p:cNvPr>
          <p:cNvSpPr/>
          <p:nvPr/>
        </p:nvSpPr>
        <p:spPr>
          <a:xfrm>
            <a:off x="471645" y="323992"/>
            <a:ext cx="10656430" cy="1077218"/>
          </a:xfrm>
          <a:prstGeom prst="rect">
            <a:avLst/>
          </a:prstGeom>
        </p:spPr>
        <p:txBody>
          <a:bodyPr wrap="square">
            <a:spAutoFit/>
          </a:bodyPr>
          <a:lstStyle/>
          <a:p>
            <a:r>
              <a:rPr lang="fr-FR" sz="3200" b="1" i="1" dirty="0">
                <a:solidFill>
                  <a:srgbClr val="00A6A2"/>
                </a:solidFill>
                <a:latin typeface="Calibri" panose="020F0502020204030204" pitchFamily="34" charset="0"/>
              </a:rPr>
              <a:t>Quelles actions vers et avec la société ?</a:t>
            </a:r>
          </a:p>
          <a:p>
            <a:r>
              <a:rPr lang="en-US" sz="3200" b="1" dirty="0"/>
              <a:t>CEPR, GICC, </a:t>
            </a:r>
            <a:r>
              <a:rPr lang="en-US" sz="3200" b="1" dirty="0" err="1"/>
              <a:t>Inem</a:t>
            </a:r>
            <a:r>
              <a:rPr lang="en-US" sz="3200" b="1" dirty="0"/>
              <a:t>, </a:t>
            </a:r>
            <a:r>
              <a:rPr lang="en-US" sz="3200" b="1" dirty="0" err="1"/>
              <a:t>Lifat</a:t>
            </a:r>
            <a:r>
              <a:rPr lang="en-US" sz="3200" b="1" dirty="0"/>
              <a:t>, </a:t>
            </a:r>
            <a:r>
              <a:rPr lang="en-US" sz="3200" b="1" dirty="0" err="1"/>
              <a:t>Mavivh</a:t>
            </a:r>
            <a:r>
              <a:rPr lang="en-US" sz="3200" b="1" dirty="0"/>
              <a:t>,  SIMBA, T2I, NMNS…</a:t>
            </a:r>
          </a:p>
        </p:txBody>
      </p:sp>
    </p:spTree>
    <p:extLst>
      <p:ext uri="{BB962C8B-B14F-4D97-AF65-F5344CB8AC3E}">
        <p14:creationId xmlns:p14="http://schemas.microsoft.com/office/powerpoint/2010/main" val="1494705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814538-1A5E-4369-87AC-D4B05014C217}"/>
              </a:ext>
            </a:extLst>
          </p:cNvPr>
          <p:cNvSpPr/>
          <p:nvPr/>
        </p:nvSpPr>
        <p:spPr>
          <a:xfrm>
            <a:off x="368746" y="178984"/>
            <a:ext cx="11823254" cy="1569660"/>
          </a:xfrm>
          <a:prstGeom prst="rect">
            <a:avLst/>
          </a:prstGeom>
        </p:spPr>
        <p:txBody>
          <a:bodyPr wrap="square">
            <a:spAutoFit/>
          </a:bodyPr>
          <a:lstStyle/>
          <a:p>
            <a:r>
              <a:rPr lang="fr-FR" sz="3200" b="1" i="1" dirty="0">
                <a:solidFill>
                  <a:srgbClr val="00A6A2"/>
                </a:solidFill>
                <a:latin typeface="Calibri" panose="020F0502020204030204" pitchFamily="34" charset="0"/>
              </a:rPr>
              <a:t>Quelles spécificités régionales en prévention et thérapies ?</a:t>
            </a:r>
          </a:p>
          <a:p>
            <a:r>
              <a:rPr lang="fr-FR" sz="3200" b="1" dirty="0"/>
              <a:t>Ibrain, </a:t>
            </a:r>
            <a:r>
              <a:rPr lang="fr-FR" sz="3200" b="1" dirty="0" err="1"/>
              <a:t>IcoA</a:t>
            </a:r>
            <a:r>
              <a:rPr lang="fr-FR" sz="3200" b="1" dirty="0"/>
              <a:t>, GICC, Greman, </a:t>
            </a:r>
            <a:r>
              <a:rPr lang="fr-FR" sz="3200" b="1" dirty="0" err="1"/>
              <a:t>Gremi</a:t>
            </a:r>
            <a:r>
              <a:rPr lang="fr-FR" sz="3200" b="1" dirty="0"/>
              <a:t>, </a:t>
            </a:r>
            <a:r>
              <a:rPr lang="fr-FR" sz="3200" b="1" dirty="0" err="1"/>
              <a:t>Inem</a:t>
            </a:r>
            <a:r>
              <a:rPr lang="fr-FR" sz="3200" b="1" dirty="0"/>
              <a:t>, </a:t>
            </a:r>
            <a:r>
              <a:rPr lang="en-US" sz="3200" b="1" dirty="0" err="1"/>
              <a:t>Mavivh</a:t>
            </a:r>
            <a:r>
              <a:rPr lang="en-US" sz="3200" b="1" dirty="0"/>
              <a:t>, </a:t>
            </a:r>
            <a:r>
              <a:rPr lang="fr-FR" sz="3200" b="1" dirty="0" err="1"/>
              <a:t>Isp</a:t>
            </a:r>
            <a:r>
              <a:rPr lang="fr-FR" sz="3200" b="1" dirty="0"/>
              <a:t>, Simba,T2I, NMNS</a:t>
            </a:r>
          </a:p>
        </p:txBody>
      </p:sp>
    </p:spTree>
    <p:extLst>
      <p:ext uri="{BB962C8B-B14F-4D97-AF65-F5344CB8AC3E}">
        <p14:creationId xmlns:p14="http://schemas.microsoft.com/office/powerpoint/2010/main" val="4246597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63802C-4D51-47EB-8440-A7F6420B84E6}"/>
              </a:ext>
            </a:extLst>
          </p:cNvPr>
          <p:cNvSpPr/>
          <p:nvPr/>
        </p:nvSpPr>
        <p:spPr>
          <a:xfrm>
            <a:off x="157454" y="220475"/>
            <a:ext cx="12034545" cy="2062103"/>
          </a:xfrm>
          <a:prstGeom prst="rect">
            <a:avLst/>
          </a:prstGeom>
        </p:spPr>
        <p:txBody>
          <a:bodyPr wrap="square">
            <a:spAutoFit/>
          </a:bodyPr>
          <a:lstStyle/>
          <a:p>
            <a:r>
              <a:rPr lang="fr-FR" sz="3200" b="1" i="1" dirty="0">
                <a:solidFill>
                  <a:srgbClr val="00A6A2"/>
                </a:solidFill>
                <a:latin typeface="Calibri" panose="020F0502020204030204" pitchFamily="34" charset="0"/>
              </a:rPr>
              <a:t>Quelles formations à / par la recherche, dans une perspective pluridisciplinaire et intégrée?</a:t>
            </a:r>
          </a:p>
          <a:p>
            <a:r>
              <a:rPr lang="en-US" sz="3200" b="1" dirty="0"/>
              <a:t>BBV, CEPR, Greman, Ibrain,  </a:t>
            </a:r>
            <a:r>
              <a:rPr lang="en-US" sz="3200" b="1" dirty="0" err="1"/>
              <a:t>IcoA</a:t>
            </a:r>
            <a:r>
              <a:rPr lang="en-US" sz="3200" b="1" dirty="0"/>
              <a:t>, </a:t>
            </a:r>
            <a:r>
              <a:rPr lang="en-US" sz="3200" b="1" dirty="0" err="1"/>
              <a:t>Inem</a:t>
            </a:r>
            <a:r>
              <a:rPr lang="en-US" sz="3200" b="1" dirty="0"/>
              <a:t>, </a:t>
            </a:r>
            <a:r>
              <a:rPr lang="en-US" sz="3200" b="1" dirty="0" err="1"/>
              <a:t>Isp</a:t>
            </a:r>
            <a:r>
              <a:rPr lang="en-US" sz="3200" b="1" dirty="0"/>
              <a:t>, LBLGC, </a:t>
            </a:r>
            <a:r>
              <a:rPr lang="en-US" sz="3200" b="1" dirty="0" err="1"/>
              <a:t>Lifat</a:t>
            </a:r>
            <a:r>
              <a:rPr lang="en-US" sz="3200" b="1" dirty="0"/>
              <a:t>, </a:t>
            </a:r>
            <a:r>
              <a:rPr lang="en-US" sz="3200" b="1" dirty="0" err="1"/>
              <a:t>Mavivh</a:t>
            </a:r>
            <a:r>
              <a:rPr lang="en-US" sz="3200" b="1" dirty="0"/>
              <a:t>, Simba, T2I, NMNS…</a:t>
            </a:r>
          </a:p>
        </p:txBody>
      </p:sp>
    </p:spTree>
    <p:extLst>
      <p:ext uri="{BB962C8B-B14F-4D97-AF65-F5344CB8AC3E}">
        <p14:creationId xmlns:p14="http://schemas.microsoft.com/office/powerpoint/2010/main" val="6877627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63802C-4D51-47EB-8440-A7F6420B84E6}"/>
              </a:ext>
            </a:extLst>
          </p:cNvPr>
          <p:cNvSpPr/>
          <p:nvPr/>
        </p:nvSpPr>
        <p:spPr>
          <a:xfrm>
            <a:off x="333621" y="177343"/>
            <a:ext cx="10696353" cy="1569660"/>
          </a:xfrm>
          <a:prstGeom prst="rect">
            <a:avLst/>
          </a:prstGeom>
        </p:spPr>
        <p:txBody>
          <a:bodyPr wrap="square">
            <a:spAutoFit/>
          </a:bodyPr>
          <a:lstStyle/>
          <a:p>
            <a:r>
              <a:rPr lang="fr-FR" sz="3200" b="1" i="1" dirty="0">
                <a:solidFill>
                  <a:srgbClr val="00A6A2"/>
                </a:solidFill>
                <a:latin typeface="Calibri" panose="020F0502020204030204" pitchFamily="34" charset="0"/>
              </a:rPr>
              <a:t>Thérapies combinées: plasma + ??</a:t>
            </a:r>
          </a:p>
          <a:p>
            <a:r>
              <a:rPr lang="fr-FR" sz="3200" b="1" dirty="0" err="1"/>
              <a:t>Gremi</a:t>
            </a:r>
            <a:endParaRPr lang="fr-FR" sz="3200" b="1" dirty="0"/>
          </a:p>
          <a:p>
            <a:pPr fontAlgn="base"/>
            <a:endParaRPr lang="en-US" sz="3200" b="1" dirty="0"/>
          </a:p>
        </p:txBody>
      </p:sp>
    </p:spTree>
    <p:extLst>
      <p:ext uri="{BB962C8B-B14F-4D97-AF65-F5344CB8AC3E}">
        <p14:creationId xmlns:p14="http://schemas.microsoft.com/office/powerpoint/2010/main" val="13160560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63802C-4D51-47EB-8440-A7F6420B84E6}"/>
              </a:ext>
            </a:extLst>
          </p:cNvPr>
          <p:cNvSpPr/>
          <p:nvPr/>
        </p:nvSpPr>
        <p:spPr>
          <a:xfrm>
            <a:off x="333621" y="177343"/>
            <a:ext cx="10696353" cy="3046988"/>
          </a:xfrm>
          <a:prstGeom prst="rect">
            <a:avLst/>
          </a:prstGeom>
        </p:spPr>
        <p:txBody>
          <a:bodyPr wrap="square">
            <a:spAutoFit/>
          </a:bodyPr>
          <a:lstStyle/>
          <a:p>
            <a:r>
              <a:rPr lang="fr-FR" sz="3200" b="1" i="1" dirty="0">
                <a:solidFill>
                  <a:srgbClr val="00A6A2"/>
                </a:solidFill>
                <a:latin typeface="Calibri" panose="020F0502020204030204" pitchFamily="34" charset="0"/>
              </a:rPr>
              <a:t>Vers des approches plus FAIR et éthiques de l’usage du numérique / de l’IA en e-santé</a:t>
            </a:r>
          </a:p>
          <a:p>
            <a:r>
              <a:rPr lang="en-US" sz="3200" b="1" dirty="0" err="1"/>
              <a:t>Lifat</a:t>
            </a:r>
            <a:endParaRPr lang="en-US" sz="3200" b="1" dirty="0"/>
          </a:p>
          <a:p>
            <a:endParaRPr lang="en-US" sz="3200" b="1" dirty="0"/>
          </a:p>
          <a:p>
            <a:endParaRPr lang="en-US" sz="3200" b="1" dirty="0"/>
          </a:p>
          <a:p>
            <a:pPr fontAlgn="base"/>
            <a:endParaRPr lang="en-US" sz="3200" b="1" dirty="0"/>
          </a:p>
        </p:txBody>
      </p:sp>
    </p:spTree>
    <p:extLst>
      <p:ext uri="{BB962C8B-B14F-4D97-AF65-F5344CB8AC3E}">
        <p14:creationId xmlns:p14="http://schemas.microsoft.com/office/powerpoint/2010/main" val="360932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a:extLst>
              <a:ext uri="{FF2B5EF4-FFF2-40B4-BE49-F238E27FC236}">
                <a16:creationId xmlns:a16="http://schemas.microsoft.com/office/drawing/2014/main" id="{62AF6C04-DBCA-470C-AF66-0A86AFDA5B05}"/>
              </a:ext>
            </a:extLst>
          </p:cNvPr>
          <p:cNvGraphicFramePr/>
          <p:nvPr>
            <p:extLst>
              <p:ext uri="{D42A27DB-BD31-4B8C-83A1-F6EECF244321}">
                <p14:modId xmlns:p14="http://schemas.microsoft.com/office/powerpoint/2010/main" val="3321923011"/>
              </p:ext>
            </p:extLst>
          </p:nvPr>
        </p:nvGraphicFramePr>
        <p:xfrm>
          <a:off x="1180213" y="0"/>
          <a:ext cx="11011787" cy="6737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lèche : double flèche verticale 1">
            <a:extLst>
              <a:ext uri="{FF2B5EF4-FFF2-40B4-BE49-F238E27FC236}">
                <a16:creationId xmlns:a16="http://schemas.microsoft.com/office/drawing/2014/main" id="{1FEFD263-78C4-433F-85F1-79EFD44CB15D}"/>
              </a:ext>
            </a:extLst>
          </p:cNvPr>
          <p:cNvSpPr/>
          <p:nvPr/>
        </p:nvSpPr>
        <p:spPr>
          <a:xfrm>
            <a:off x="1399722" y="1"/>
            <a:ext cx="1813621" cy="6857999"/>
          </a:xfrm>
          <a:prstGeom prst="upDownArrow">
            <a:avLst/>
          </a:prstGeom>
          <a:solidFill>
            <a:srgbClr val="00A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1C2FC0B0-0D50-4BF7-AC87-CF7381E8EF13}"/>
              </a:ext>
            </a:extLst>
          </p:cNvPr>
          <p:cNvSpPr txBox="1"/>
          <p:nvPr/>
        </p:nvSpPr>
        <p:spPr>
          <a:xfrm rot="16200000">
            <a:off x="-2631611" y="2837228"/>
            <a:ext cx="6516248" cy="1077218"/>
          </a:xfrm>
          <a:prstGeom prst="rect">
            <a:avLst/>
          </a:prstGeom>
          <a:noFill/>
        </p:spPr>
        <p:txBody>
          <a:bodyPr wrap="square" rtlCol="0">
            <a:spAutoFit/>
          </a:bodyPr>
          <a:lstStyle/>
          <a:p>
            <a:pPr algn="ctr"/>
            <a:r>
              <a:rPr lang="fr-FR" sz="3200" b="1" dirty="0">
                <a:solidFill>
                  <a:srgbClr val="00A6A2"/>
                </a:solidFill>
              </a:rPr>
              <a:t>Des outils d’échelle nationale et internationale</a:t>
            </a:r>
          </a:p>
        </p:txBody>
      </p:sp>
      <p:pic>
        <p:nvPicPr>
          <p:cNvPr id="20" name="Picture 4" descr="4f2c4c26d2fd13602594db0e05f63bea85e80c87@zimbra">
            <a:extLst>
              <a:ext uri="{FF2B5EF4-FFF2-40B4-BE49-F238E27FC236}">
                <a16:creationId xmlns:a16="http://schemas.microsoft.com/office/drawing/2014/main" id="{F6B92987-F404-4742-98E4-3464A216E13C}"/>
              </a:ext>
            </a:extLst>
          </p:cNvPr>
          <p:cNvPicPr/>
          <p:nvPr/>
        </p:nvPicPr>
        <p:blipFill>
          <a:blip r:embed="rId7">
            <a:extLst>
              <a:ext uri="{28A0092B-C50C-407E-A947-70E740481C1C}">
                <a14:useLocalDpi xmlns:a14="http://schemas.microsoft.com/office/drawing/2010/main" val="0"/>
              </a:ext>
            </a:extLst>
          </a:blip>
          <a:srcRect t="3815" r="51672" b="-2"/>
          <a:stretch>
            <a:fillRect/>
          </a:stretch>
        </p:blipFill>
        <p:spPr bwMode="auto">
          <a:xfrm>
            <a:off x="-8041" y="0"/>
            <a:ext cx="1269109" cy="458832"/>
          </a:xfrm>
          <a:prstGeom prst="rect">
            <a:avLst/>
          </a:prstGeom>
          <a:noFill/>
          <a:ln>
            <a:noFill/>
          </a:ln>
        </p:spPr>
      </p:pic>
    </p:spTree>
    <p:extLst>
      <p:ext uri="{BB962C8B-B14F-4D97-AF65-F5344CB8AC3E}">
        <p14:creationId xmlns:p14="http://schemas.microsoft.com/office/powerpoint/2010/main" val="179429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4f2c4c26d2fd13602594db0e05f63bea85e80c87@zimbra">
            <a:extLst>
              <a:ext uri="{FF2B5EF4-FFF2-40B4-BE49-F238E27FC236}">
                <a16:creationId xmlns:a16="http://schemas.microsoft.com/office/drawing/2014/main" id="{B5FC3E92-CDA4-4408-BE38-C72141F9BBB8}"/>
              </a:ext>
            </a:extLst>
          </p:cNvPr>
          <p:cNvPicPr/>
          <p:nvPr/>
        </p:nvPicPr>
        <p:blipFill>
          <a:blip r:embed="rId2">
            <a:extLst>
              <a:ext uri="{28A0092B-C50C-407E-A947-70E740481C1C}">
                <a14:useLocalDpi xmlns:a14="http://schemas.microsoft.com/office/drawing/2010/main" val="0"/>
              </a:ext>
            </a:extLst>
          </a:blip>
          <a:srcRect t="3815" r="51672" b="-2"/>
          <a:stretch>
            <a:fillRect/>
          </a:stretch>
        </p:blipFill>
        <p:spPr bwMode="auto">
          <a:xfrm>
            <a:off x="10601864" y="6409426"/>
            <a:ext cx="1590136" cy="448574"/>
          </a:xfrm>
          <a:prstGeom prst="rect">
            <a:avLst/>
          </a:prstGeom>
          <a:noFill/>
          <a:ln>
            <a:noFill/>
          </a:ln>
        </p:spPr>
      </p:pic>
      <p:sp>
        <p:nvSpPr>
          <p:cNvPr id="20" name="Forme libre 19"/>
          <p:cNvSpPr/>
          <p:nvPr/>
        </p:nvSpPr>
        <p:spPr>
          <a:xfrm>
            <a:off x="0" y="-6122"/>
            <a:ext cx="11685754" cy="6877563"/>
          </a:xfrm>
          <a:custGeom>
            <a:avLst/>
            <a:gdLst>
              <a:gd name="connsiteX0" fmla="*/ 3864634 w 10558732"/>
              <a:gd name="connsiteY0" fmla="*/ 155275 h 6918385"/>
              <a:gd name="connsiteX1" fmla="*/ 3864634 w 10558732"/>
              <a:gd name="connsiteY1" fmla="*/ 155275 h 6918385"/>
              <a:gd name="connsiteX2" fmla="*/ 3881887 w 10558732"/>
              <a:gd name="connsiteY2" fmla="*/ 232913 h 6918385"/>
              <a:gd name="connsiteX3" fmla="*/ 3890513 w 10558732"/>
              <a:gd name="connsiteY3" fmla="*/ 258792 h 6918385"/>
              <a:gd name="connsiteX4" fmla="*/ 3925019 w 10558732"/>
              <a:gd name="connsiteY4" fmla="*/ 310551 h 6918385"/>
              <a:gd name="connsiteX5" fmla="*/ 3933645 w 10558732"/>
              <a:gd name="connsiteY5" fmla="*/ 336430 h 6918385"/>
              <a:gd name="connsiteX6" fmla="*/ 3968151 w 10558732"/>
              <a:gd name="connsiteY6" fmla="*/ 388189 h 6918385"/>
              <a:gd name="connsiteX7" fmla="*/ 4002657 w 10558732"/>
              <a:gd name="connsiteY7" fmla="*/ 439947 h 6918385"/>
              <a:gd name="connsiteX8" fmla="*/ 4011283 w 10558732"/>
              <a:gd name="connsiteY8" fmla="*/ 465826 h 6918385"/>
              <a:gd name="connsiteX9" fmla="*/ 4037162 w 10558732"/>
              <a:gd name="connsiteY9" fmla="*/ 491706 h 6918385"/>
              <a:gd name="connsiteX10" fmla="*/ 4054415 w 10558732"/>
              <a:gd name="connsiteY10" fmla="*/ 517585 h 6918385"/>
              <a:gd name="connsiteX11" fmla="*/ 4080294 w 10558732"/>
              <a:gd name="connsiteY11" fmla="*/ 543464 h 6918385"/>
              <a:gd name="connsiteX12" fmla="*/ 4097547 w 10558732"/>
              <a:gd name="connsiteY12" fmla="*/ 569343 h 6918385"/>
              <a:gd name="connsiteX13" fmla="*/ 4123426 w 10558732"/>
              <a:gd name="connsiteY13" fmla="*/ 586596 h 6918385"/>
              <a:gd name="connsiteX14" fmla="*/ 4140679 w 10558732"/>
              <a:gd name="connsiteY14" fmla="*/ 612475 h 6918385"/>
              <a:gd name="connsiteX15" fmla="*/ 4166558 w 10558732"/>
              <a:gd name="connsiteY15" fmla="*/ 638355 h 6918385"/>
              <a:gd name="connsiteX16" fmla="*/ 4175185 w 10558732"/>
              <a:gd name="connsiteY16" fmla="*/ 664234 h 6918385"/>
              <a:gd name="connsiteX17" fmla="*/ 4209690 w 10558732"/>
              <a:gd name="connsiteY17" fmla="*/ 715992 h 6918385"/>
              <a:gd name="connsiteX18" fmla="*/ 4226943 w 10558732"/>
              <a:gd name="connsiteY18" fmla="*/ 750498 h 6918385"/>
              <a:gd name="connsiteX19" fmla="*/ 4244196 w 10558732"/>
              <a:gd name="connsiteY19" fmla="*/ 776377 h 6918385"/>
              <a:gd name="connsiteX20" fmla="*/ 4252823 w 10558732"/>
              <a:gd name="connsiteY20" fmla="*/ 802256 h 6918385"/>
              <a:gd name="connsiteX21" fmla="*/ 4270075 w 10558732"/>
              <a:gd name="connsiteY21" fmla="*/ 828136 h 6918385"/>
              <a:gd name="connsiteX22" fmla="*/ 4304581 w 10558732"/>
              <a:gd name="connsiteY22" fmla="*/ 905773 h 6918385"/>
              <a:gd name="connsiteX23" fmla="*/ 4313207 w 10558732"/>
              <a:gd name="connsiteY23" fmla="*/ 931653 h 6918385"/>
              <a:gd name="connsiteX24" fmla="*/ 4364966 w 10558732"/>
              <a:gd name="connsiteY24" fmla="*/ 1009290 h 6918385"/>
              <a:gd name="connsiteX25" fmla="*/ 4382219 w 10558732"/>
              <a:gd name="connsiteY25" fmla="*/ 1035170 h 6918385"/>
              <a:gd name="connsiteX26" fmla="*/ 4416724 w 10558732"/>
              <a:gd name="connsiteY26" fmla="*/ 1095555 h 6918385"/>
              <a:gd name="connsiteX27" fmla="*/ 4468483 w 10558732"/>
              <a:gd name="connsiteY27" fmla="*/ 1147313 h 6918385"/>
              <a:gd name="connsiteX28" fmla="*/ 4494362 w 10558732"/>
              <a:gd name="connsiteY28" fmla="*/ 1173192 h 6918385"/>
              <a:gd name="connsiteX29" fmla="*/ 4520241 w 10558732"/>
              <a:gd name="connsiteY29" fmla="*/ 1199072 h 6918385"/>
              <a:gd name="connsiteX30" fmla="*/ 4537494 w 10558732"/>
              <a:gd name="connsiteY30" fmla="*/ 1224951 h 6918385"/>
              <a:gd name="connsiteX31" fmla="*/ 4589253 w 10558732"/>
              <a:gd name="connsiteY31" fmla="*/ 1268083 h 6918385"/>
              <a:gd name="connsiteX32" fmla="*/ 4632385 w 10558732"/>
              <a:gd name="connsiteY32" fmla="*/ 1311215 h 6918385"/>
              <a:gd name="connsiteX33" fmla="*/ 4684143 w 10558732"/>
              <a:gd name="connsiteY33" fmla="*/ 1362973 h 6918385"/>
              <a:gd name="connsiteX34" fmla="*/ 4735902 w 10558732"/>
              <a:gd name="connsiteY34" fmla="*/ 1397479 h 6918385"/>
              <a:gd name="connsiteX35" fmla="*/ 4753155 w 10558732"/>
              <a:gd name="connsiteY35" fmla="*/ 1423358 h 6918385"/>
              <a:gd name="connsiteX36" fmla="*/ 4822166 w 10558732"/>
              <a:gd name="connsiteY36" fmla="*/ 1475117 h 6918385"/>
              <a:gd name="connsiteX37" fmla="*/ 4839419 w 10558732"/>
              <a:gd name="connsiteY37" fmla="*/ 1500996 h 6918385"/>
              <a:gd name="connsiteX38" fmla="*/ 4891177 w 10558732"/>
              <a:gd name="connsiteY38" fmla="*/ 1552755 h 6918385"/>
              <a:gd name="connsiteX39" fmla="*/ 4908430 w 10558732"/>
              <a:gd name="connsiteY39" fmla="*/ 1578634 h 6918385"/>
              <a:gd name="connsiteX40" fmla="*/ 4960189 w 10558732"/>
              <a:gd name="connsiteY40" fmla="*/ 1630392 h 6918385"/>
              <a:gd name="connsiteX41" fmla="*/ 5020574 w 10558732"/>
              <a:gd name="connsiteY41" fmla="*/ 1708030 h 6918385"/>
              <a:gd name="connsiteX42" fmla="*/ 5037826 w 10558732"/>
              <a:gd name="connsiteY42" fmla="*/ 1742536 h 6918385"/>
              <a:gd name="connsiteX43" fmla="*/ 5098211 w 10558732"/>
              <a:gd name="connsiteY43" fmla="*/ 1828800 h 6918385"/>
              <a:gd name="connsiteX44" fmla="*/ 5132717 w 10558732"/>
              <a:gd name="connsiteY44" fmla="*/ 1889185 h 6918385"/>
              <a:gd name="connsiteX45" fmla="*/ 5184475 w 10558732"/>
              <a:gd name="connsiteY45" fmla="*/ 1975449 h 6918385"/>
              <a:gd name="connsiteX46" fmla="*/ 5201728 w 10558732"/>
              <a:gd name="connsiteY46" fmla="*/ 2001328 h 6918385"/>
              <a:gd name="connsiteX47" fmla="*/ 5227607 w 10558732"/>
              <a:gd name="connsiteY47" fmla="*/ 2018581 h 6918385"/>
              <a:gd name="connsiteX48" fmla="*/ 5296619 w 10558732"/>
              <a:gd name="connsiteY48" fmla="*/ 2096219 h 6918385"/>
              <a:gd name="connsiteX49" fmla="*/ 5322498 w 10558732"/>
              <a:gd name="connsiteY49" fmla="*/ 2122098 h 6918385"/>
              <a:gd name="connsiteX50" fmla="*/ 5348377 w 10558732"/>
              <a:gd name="connsiteY50" fmla="*/ 2147977 h 6918385"/>
              <a:gd name="connsiteX51" fmla="*/ 5400136 w 10558732"/>
              <a:gd name="connsiteY51" fmla="*/ 2182483 h 6918385"/>
              <a:gd name="connsiteX52" fmla="*/ 5477774 w 10558732"/>
              <a:gd name="connsiteY52" fmla="*/ 2242868 h 6918385"/>
              <a:gd name="connsiteX53" fmla="*/ 5503653 w 10558732"/>
              <a:gd name="connsiteY53" fmla="*/ 2268747 h 6918385"/>
              <a:gd name="connsiteX54" fmla="*/ 5538158 w 10558732"/>
              <a:gd name="connsiteY54" fmla="*/ 2294626 h 6918385"/>
              <a:gd name="connsiteX55" fmla="*/ 5564038 w 10558732"/>
              <a:gd name="connsiteY55" fmla="*/ 2311879 h 6918385"/>
              <a:gd name="connsiteX56" fmla="*/ 5589917 w 10558732"/>
              <a:gd name="connsiteY56" fmla="*/ 2337758 h 6918385"/>
              <a:gd name="connsiteX57" fmla="*/ 5650302 w 10558732"/>
              <a:gd name="connsiteY57" fmla="*/ 2372264 h 6918385"/>
              <a:gd name="connsiteX58" fmla="*/ 5771072 w 10558732"/>
              <a:gd name="connsiteY58" fmla="*/ 2475781 h 6918385"/>
              <a:gd name="connsiteX59" fmla="*/ 5805577 w 10558732"/>
              <a:gd name="connsiteY59" fmla="*/ 2501660 h 6918385"/>
              <a:gd name="connsiteX60" fmla="*/ 5840083 w 10558732"/>
              <a:gd name="connsiteY60" fmla="*/ 2536166 h 6918385"/>
              <a:gd name="connsiteX61" fmla="*/ 5891841 w 10558732"/>
              <a:gd name="connsiteY61" fmla="*/ 2570672 h 6918385"/>
              <a:gd name="connsiteX62" fmla="*/ 5952226 w 10558732"/>
              <a:gd name="connsiteY62" fmla="*/ 2631056 h 6918385"/>
              <a:gd name="connsiteX63" fmla="*/ 6038490 w 10558732"/>
              <a:gd name="connsiteY63" fmla="*/ 2691441 h 6918385"/>
              <a:gd name="connsiteX64" fmla="*/ 6064370 w 10558732"/>
              <a:gd name="connsiteY64" fmla="*/ 2717321 h 6918385"/>
              <a:gd name="connsiteX65" fmla="*/ 6159260 w 10558732"/>
              <a:gd name="connsiteY65" fmla="*/ 2786332 h 6918385"/>
              <a:gd name="connsiteX66" fmla="*/ 6202392 w 10558732"/>
              <a:gd name="connsiteY66" fmla="*/ 2812211 h 6918385"/>
              <a:gd name="connsiteX67" fmla="*/ 6271404 w 10558732"/>
              <a:gd name="connsiteY67" fmla="*/ 2872596 h 6918385"/>
              <a:gd name="connsiteX68" fmla="*/ 6314536 w 10558732"/>
              <a:gd name="connsiteY68" fmla="*/ 2898475 h 6918385"/>
              <a:gd name="connsiteX69" fmla="*/ 6349041 w 10558732"/>
              <a:gd name="connsiteY69" fmla="*/ 2924355 h 6918385"/>
              <a:gd name="connsiteX70" fmla="*/ 6392174 w 10558732"/>
              <a:gd name="connsiteY70" fmla="*/ 2941607 h 6918385"/>
              <a:gd name="connsiteX71" fmla="*/ 6426679 w 10558732"/>
              <a:gd name="connsiteY71" fmla="*/ 2967487 h 6918385"/>
              <a:gd name="connsiteX72" fmla="*/ 6461185 w 10558732"/>
              <a:gd name="connsiteY72" fmla="*/ 2984739 h 6918385"/>
              <a:gd name="connsiteX73" fmla="*/ 6512943 w 10558732"/>
              <a:gd name="connsiteY73" fmla="*/ 3019245 h 6918385"/>
              <a:gd name="connsiteX74" fmla="*/ 6590581 w 10558732"/>
              <a:gd name="connsiteY74" fmla="*/ 3062377 h 6918385"/>
              <a:gd name="connsiteX75" fmla="*/ 6642340 w 10558732"/>
              <a:gd name="connsiteY75" fmla="*/ 3096883 h 6918385"/>
              <a:gd name="connsiteX76" fmla="*/ 6685472 w 10558732"/>
              <a:gd name="connsiteY76" fmla="*/ 3122762 h 6918385"/>
              <a:gd name="connsiteX77" fmla="*/ 6719977 w 10558732"/>
              <a:gd name="connsiteY77" fmla="*/ 3148641 h 6918385"/>
              <a:gd name="connsiteX78" fmla="*/ 6745857 w 10558732"/>
              <a:gd name="connsiteY78" fmla="*/ 3165894 h 6918385"/>
              <a:gd name="connsiteX79" fmla="*/ 6849374 w 10558732"/>
              <a:gd name="connsiteY79" fmla="*/ 3243532 h 6918385"/>
              <a:gd name="connsiteX80" fmla="*/ 6883879 w 10558732"/>
              <a:gd name="connsiteY80" fmla="*/ 3269411 h 6918385"/>
              <a:gd name="connsiteX81" fmla="*/ 6909758 w 10558732"/>
              <a:gd name="connsiteY81" fmla="*/ 3286664 h 6918385"/>
              <a:gd name="connsiteX82" fmla="*/ 6944264 w 10558732"/>
              <a:gd name="connsiteY82" fmla="*/ 3312543 h 6918385"/>
              <a:gd name="connsiteX83" fmla="*/ 6970143 w 10558732"/>
              <a:gd name="connsiteY83" fmla="*/ 3321170 h 6918385"/>
              <a:gd name="connsiteX84" fmla="*/ 7039155 w 10558732"/>
              <a:gd name="connsiteY84" fmla="*/ 3372928 h 6918385"/>
              <a:gd name="connsiteX85" fmla="*/ 7090913 w 10558732"/>
              <a:gd name="connsiteY85" fmla="*/ 3407434 h 6918385"/>
              <a:gd name="connsiteX86" fmla="*/ 7116792 w 10558732"/>
              <a:gd name="connsiteY86" fmla="*/ 3424687 h 6918385"/>
              <a:gd name="connsiteX87" fmla="*/ 7142672 w 10558732"/>
              <a:gd name="connsiteY87" fmla="*/ 3433313 h 6918385"/>
              <a:gd name="connsiteX88" fmla="*/ 7220309 w 10558732"/>
              <a:gd name="connsiteY88" fmla="*/ 3485072 h 6918385"/>
              <a:gd name="connsiteX89" fmla="*/ 7272068 w 10558732"/>
              <a:gd name="connsiteY89" fmla="*/ 3519577 h 6918385"/>
              <a:gd name="connsiteX90" fmla="*/ 7306574 w 10558732"/>
              <a:gd name="connsiteY90" fmla="*/ 3536830 h 6918385"/>
              <a:gd name="connsiteX91" fmla="*/ 7341079 w 10558732"/>
              <a:gd name="connsiteY91" fmla="*/ 3562709 h 6918385"/>
              <a:gd name="connsiteX92" fmla="*/ 7392838 w 10558732"/>
              <a:gd name="connsiteY92" fmla="*/ 3597215 h 6918385"/>
              <a:gd name="connsiteX93" fmla="*/ 7410090 w 10558732"/>
              <a:gd name="connsiteY93" fmla="*/ 3623094 h 6918385"/>
              <a:gd name="connsiteX94" fmla="*/ 7435970 w 10558732"/>
              <a:gd name="connsiteY94" fmla="*/ 3631721 h 6918385"/>
              <a:gd name="connsiteX95" fmla="*/ 7479102 w 10558732"/>
              <a:gd name="connsiteY95" fmla="*/ 3666226 h 6918385"/>
              <a:gd name="connsiteX96" fmla="*/ 7556740 w 10558732"/>
              <a:gd name="connsiteY96" fmla="*/ 3735238 h 6918385"/>
              <a:gd name="connsiteX97" fmla="*/ 7573992 w 10558732"/>
              <a:gd name="connsiteY97" fmla="*/ 3761117 h 6918385"/>
              <a:gd name="connsiteX98" fmla="*/ 7608498 w 10558732"/>
              <a:gd name="connsiteY98" fmla="*/ 3786996 h 6918385"/>
              <a:gd name="connsiteX99" fmla="*/ 7660257 w 10558732"/>
              <a:gd name="connsiteY99" fmla="*/ 3830128 h 6918385"/>
              <a:gd name="connsiteX100" fmla="*/ 7712015 w 10558732"/>
              <a:gd name="connsiteY100" fmla="*/ 3881887 h 6918385"/>
              <a:gd name="connsiteX101" fmla="*/ 7755147 w 10558732"/>
              <a:gd name="connsiteY101" fmla="*/ 3925019 h 6918385"/>
              <a:gd name="connsiteX102" fmla="*/ 7781026 w 10558732"/>
              <a:gd name="connsiteY102" fmla="*/ 3968151 h 6918385"/>
              <a:gd name="connsiteX103" fmla="*/ 7806906 w 10558732"/>
              <a:gd name="connsiteY103" fmla="*/ 3994030 h 6918385"/>
              <a:gd name="connsiteX104" fmla="*/ 7832785 w 10558732"/>
              <a:gd name="connsiteY104" fmla="*/ 4028536 h 6918385"/>
              <a:gd name="connsiteX105" fmla="*/ 7875917 w 10558732"/>
              <a:gd name="connsiteY105" fmla="*/ 4063041 h 6918385"/>
              <a:gd name="connsiteX106" fmla="*/ 7910423 w 10558732"/>
              <a:gd name="connsiteY106" fmla="*/ 4114800 h 6918385"/>
              <a:gd name="connsiteX107" fmla="*/ 7979434 w 10558732"/>
              <a:gd name="connsiteY107" fmla="*/ 4175185 h 6918385"/>
              <a:gd name="connsiteX108" fmla="*/ 8065698 w 10558732"/>
              <a:gd name="connsiteY108" fmla="*/ 4244196 h 6918385"/>
              <a:gd name="connsiteX109" fmla="*/ 8126083 w 10558732"/>
              <a:gd name="connsiteY109" fmla="*/ 4287328 h 6918385"/>
              <a:gd name="connsiteX110" fmla="*/ 8186468 w 10558732"/>
              <a:gd name="connsiteY110" fmla="*/ 4321834 h 6918385"/>
              <a:gd name="connsiteX111" fmla="*/ 8255479 w 10558732"/>
              <a:gd name="connsiteY111" fmla="*/ 4373592 h 6918385"/>
              <a:gd name="connsiteX112" fmla="*/ 8298611 w 10558732"/>
              <a:gd name="connsiteY112" fmla="*/ 4399472 h 6918385"/>
              <a:gd name="connsiteX113" fmla="*/ 8350370 w 10558732"/>
              <a:gd name="connsiteY113" fmla="*/ 4442604 h 6918385"/>
              <a:gd name="connsiteX114" fmla="*/ 8445260 w 10558732"/>
              <a:gd name="connsiteY114" fmla="*/ 4494362 h 6918385"/>
              <a:gd name="connsiteX115" fmla="*/ 8514272 w 10558732"/>
              <a:gd name="connsiteY115" fmla="*/ 4528868 h 6918385"/>
              <a:gd name="connsiteX116" fmla="*/ 8600536 w 10558732"/>
              <a:gd name="connsiteY116" fmla="*/ 4589253 h 6918385"/>
              <a:gd name="connsiteX117" fmla="*/ 8626415 w 10558732"/>
              <a:gd name="connsiteY117" fmla="*/ 4597879 h 6918385"/>
              <a:gd name="connsiteX118" fmla="*/ 8686800 w 10558732"/>
              <a:gd name="connsiteY118" fmla="*/ 4641011 h 6918385"/>
              <a:gd name="connsiteX119" fmla="*/ 8712679 w 10558732"/>
              <a:gd name="connsiteY119" fmla="*/ 4666890 h 6918385"/>
              <a:gd name="connsiteX120" fmla="*/ 8755811 w 10558732"/>
              <a:gd name="connsiteY120" fmla="*/ 4692770 h 6918385"/>
              <a:gd name="connsiteX121" fmla="*/ 8807570 w 10558732"/>
              <a:gd name="connsiteY121" fmla="*/ 4718649 h 6918385"/>
              <a:gd name="connsiteX122" fmla="*/ 8850702 w 10558732"/>
              <a:gd name="connsiteY122" fmla="*/ 4753155 h 6918385"/>
              <a:gd name="connsiteX123" fmla="*/ 8876581 w 10558732"/>
              <a:gd name="connsiteY123" fmla="*/ 4779034 h 6918385"/>
              <a:gd name="connsiteX124" fmla="*/ 8911087 w 10558732"/>
              <a:gd name="connsiteY124" fmla="*/ 4804913 h 6918385"/>
              <a:gd name="connsiteX125" fmla="*/ 8936966 w 10558732"/>
              <a:gd name="connsiteY125" fmla="*/ 4822166 h 6918385"/>
              <a:gd name="connsiteX126" fmla="*/ 8997351 w 10558732"/>
              <a:gd name="connsiteY126" fmla="*/ 4873924 h 6918385"/>
              <a:gd name="connsiteX127" fmla="*/ 9040483 w 10558732"/>
              <a:gd name="connsiteY127" fmla="*/ 4925683 h 6918385"/>
              <a:gd name="connsiteX128" fmla="*/ 9083615 w 10558732"/>
              <a:gd name="connsiteY128" fmla="*/ 4960189 h 6918385"/>
              <a:gd name="connsiteX129" fmla="*/ 9118121 w 10558732"/>
              <a:gd name="connsiteY129" fmla="*/ 5011947 h 6918385"/>
              <a:gd name="connsiteX130" fmla="*/ 9169879 w 10558732"/>
              <a:gd name="connsiteY130" fmla="*/ 5055079 h 6918385"/>
              <a:gd name="connsiteX131" fmla="*/ 9195758 w 10558732"/>
              <a:gd name="connsiteY131" fmla="*/ 5089585 h 6918385"/>
              <a:gd name="connsiteX132" fmla="*/ 9230264 w 10558732"/>
              <a:gd name="connsiteY132" fmla="*/ 5115464 h 6918385"/>
              <a:gd name="connsiteX133" fmla="*/ 9264770 w 10558732"/>
              <a:gd name="connsiteY133" fmla="*/ 5149970 h 6918385"/>
              <a:gd name="connsiteX134" fmla="*/ 9290649 w 10558732"/>
              <a:gd name="connsiteY134" fmla="*/ 5167222 h 6918385"/>
              <a:gd name="connsiteX135" fmla="*/ 9316528 w 10558732"/>
              <a:gd name="connsiteY135" fmla="*/ 5193102 h 6918385"/>
              <a:gd name="connsiteX136" fmla="*/ 9351034 w 10558732"/>
              <a:gd name="connsiteY136" fmla="*/ 5210355 h 6918385"/>
              <a:gd name="connsiteX137" fmla="*/ 9402792 w 10558732"/>
              <a:gd name="connsiteY137" fmla="*/ 5253487 h 6918385"/>
              <a:gd name="connsiteX138" fmla="*/ 9428672 w 10558732"/>
              <a:gd name="connsiteY138" fmla="*/ 5262113 h 6918385"/>
              <a:gd name="connsiteX139" fmla="*/ 9489057 w 10558732"/>
              <a:gd name="connsiteY139" fmla="*/ 5313872 h 6918385"/>
              <a:gd name="connsiteX140" fmla="*/ 9540815 w 10558732"/>
              <a:gd name="connsiteY140" fmla="*/ 5357004 h 6918385"/>
              <a:gd name="connsiteX141" fmla="*/ 9575321 w 10558732"/>
              <a:gd name="connsiteY141" fmla="*/ 5374256 h 6918385"/>
              <a:gd name="connsiteX142" fmla="*/ 9670211 w 10558732"/>
              <a:gd name="connsiteY142" fmla="*/ 5451894 h 6918385"/>
              <a:gd name="connsiteX143" fmla="*/ 9696090 w 10558732"/>
              <a:gd name="connsiteY143" fmla="*/ 5469147 h 6918385"/>
              <a:gd name="connsiteX144" fmla="*/ 9739223 w 10558732"/>
              <a:gd name="connsiteY144" fmla="*/ 5520906 h 6918385"/>
              <a:gd name="connsiteX145" fmla="*/ 9756475 w 10558732"/>
              <a:gd name="connsiteY145" fmla="*/ 5572664 h 6918385"/>
              <a:gd name="connsiteX146" fmla="*/ 9765102 w 10558732"/>
              <a:gd name="connsiteY146" fmla="*/ 5598543 h 6918385"/>
              <a:gd name="connsiteX147" fmla="*/ 9799607 w 10558732"/>
              <a:gd name="connsiteY147" fmla="*/ 5650302 h 6918385"/>
              <a:gd name="connsiteX148" fmla="*/ 9859992 w 10558732"/>
              <a:gd name="connsiteY148" fmla="*/ 5745192 h 6918385"/>
              <a:gd name="connsiteX149" fmla="*/ 9868619 w 10558732"/>
              <a:gd name="connsiteY149" fmla="*/ 5771072 h 6918385"/>
              <a:gd name="connsiteX150" fmla="*/ 9911751 w 10558732"/>
              <a:gd name="connsiteY150" fmla="*/ 5831456 h 6918385"/>
              <a:gd name="connsiteX151" fmla="*/ 9963509 w 10558732"/>
              <a:gd name="connsiteY151" fmla="*/ 5900468 h 6918385"/>
              <a:gd name="connsiteX152" fmla="*/ 9998015 w 10558732"/>
              <a:gd name="connsiteY152" fmla="*/ 5952226 h 6918385"/>
              <a:gd name="connsiteX153" fmla="*/ 10041147 w 10558732"/>
              <a:gd name="connsiteY153" fmla="*/ 6003985 h 6918385"/>
              <a:gd name="connsiteX154" fmla="*/ 10084279 w 10558732"/>
              <a:gd name="connsiteY154" fmla="*/ 6081622 h 6918385"/>
              <a:gd name="connsiteX155" fmla="*/ 10101532 w 10558732"/>
              <a:gd name="connsiteY155" fmla="*/ 6107502 h 6918385"/>
              <a:gd name="connsiteX156" fmla="*/ 10127411 w 10558732"/>
              <a:gd name="connsiteY156" fmla="*/ 6133381 h 6918385"/>
              <a:gd name="connsiteX157" fmla="*/ 10144664 w 10558732"/>
              <a:gd name="connsiteY157" fmla="*/ 6159260 h 6918385"/>
              <a:gd name="connsiteX158" fmla="*/ 10170543 w 10558732"/>
              <a:gd name="connsiteY158" fmla="*/ 6176513 h 6918385"/>
              <a:gd name="connsiteX159" fmla="*/ 10213675 w 10558732"/>
              <a:gd name="connsiteY159" fmla="*/ 6228272 h 6918385"/>
              <a:gd name="connsiteX160" fmla="*/ 10239555 w 10558732"/>
              <a:gd name="connsiteY160" fmla="*/ 6245524 h 6918385"/>
              <a:gd name="connsiteX161" fmla="*/ 10265434 w 10558732"/>
              <a:gd name="connsiteY161" fmla="*/ 6280030 h 6918385"/>
              <a:gd name="connsiteX162" fmla="*/ 10291313 w 10558732"/>
              <a:gd name="connsiteY162" fmla="*/ 6305909 h 6918385"/>
              <a:gd name="connsiteX163" fmla="*/ 10299940 w 10558732"/>
              <a:gd name="connsiteY163" fmla="*/ 6331789 h 6918385"/>
              <a:gd name="connsiteX164" fmla="*/ 10325819 w 10558732"/>
              <a:gd name="connsiteY164" fmla="*/ 6383547 h 6918385"/>
              <a:gd name="connsiteX165" fmla="*/ 10343072 w 10558732"/>
              <a:gd name="connsiteY165" fmla="*/ 6633713 h 6918385"/>
              <a:gd name="connsiteX166" fmla="*/ 10368951 w 10558732"/>
              <a:gd name="connsiteY166" fmla="*/ 6711351 h 6918385"/>
              <a:gd name="connsiteX167" fmla="*/ 10377577 w 10558732"/>
              <a:gd name="connsiteY167" fmla="*/ 6737230 h 6918385"/>
              <a:gd name="connsiteX168" fmla="*/ 10386204 w 10558732"/>
              <a:gd name="connsiteY168" fmla="*/ 6771736 h 6918385"/>
              <a:gd name="connsiteX169" fmla="*/ 10412083 w 10558732"/>
              <a:gd name="connsiteY169" fmla="*/ 6788989 h 6918385"/>
              <a:gd name="connsiteX170" fmla="*/ 10437962 w 10558732"/>
              <a:gd name="connsiteY170" fmla="*/ 6814868 h 6918385"/>
              <a:gd name="connsiteX171" fmla="*/ 10463841 w 10558732"/>
              <a:gd name="connsiteY171" fmla="*/ 6823494 h 6918385"/>
              <a:gd name="connsiteX172" fmla="*/ 10558732 w 10558732"/>
              <a:gd name="connsiteY172" fmla="*/ 6832121 h 6918385"/>
              <a:gd name="connsiteX173" fmla="*/ 10550106 w 10558732"/>
              <a:gd name="connsiteY173" fmla="*/ 6901132 h 6918385"/>
              <a:gd name="connsiteX174" fmla="*/ 0 w 10558732"/>
              <a:gd name="connsiteY174" fmla="*/ 6918385 h 6918385"/>
              <a:gd name="connsiteX175" fmla="*/ 43132 w 10558732"/>
              <a:gd name="connsiteY175" fmla="*/ 0 h 6918385"/>
              <a:gd name="connsiteX176" fmla="*/ 3864634 w 10558732"/>
              <a:gd name="connsiteY176" fmla="*/ 86264 h 6918385"/>
              <a:gd name="connsiteX177" fmla="*/ 3864634 w 10558732"/>
              <a:gd name="connsiteY177" fmla="*/ 155275 h 6918385"/>
              <a:gd name="connsiteX0" fmla="*/ 3864634 w 10558732"/>
              <a:gd name="connsiteY0" fmla="*/ 69011 h 6832121"/>
              <a:gd name="connsiteX1" fmla="*/ 3864634 w 10558732"/>
              <a:gd name="connsiteY1" fmla="*/ 69011 h 6832121"/>
              <a:gd name="connsiteX2" fmla="*/ 3881887 w 10558732"/>
              <a:gd name="connsiteY2" fmla="*/ 146649 h 6832121"/>
              <a:gd name="connsiteX3" fmla="*/ 3890513 w 10558732"/>
              <a:gd name="connsiteY3" fmla="*/ 172528 h 6832121"/>
              <a:gd name="connsiteX4" fmla="*/ 3925019 w 10558732"/>
              <a:gd name="connsiteY4" fmla="*/ 224287 h 6832121"/>
              <a:gd name="connsiteX5" fmla="*/ 3933645 w 10558732"/>
              <a:gd name="connsiteY5" fmla="*/ 250166 h 6832121"/>
              <a:gd name="connsiteX6" fmla="*/ 3968151 w 10558732"/>
              <a:gd name="connsiteY6" fmla="*/ 301925 h 6832121"/>
              <a:gd name="connsiteX7" fmla="*/ 4002657 w 10558732"/>
              <a:gd name="connsiteY7" fmla="*/ 353683 h 6832121"/>
              <a:gd name="connsiteX8" fmla="*/ 4011283 w 10558732"/>
              <a:gd name="connsiteY8" fmla="*/ 379562 h 6832121"/>
              <a:gd name="connsiteX9" fmla="*/ 4037162 w 10558732"/>
              <a:gd name="connsiteY9" fmla="*/ 405442 h 6832121"/>
              <a:gd name="connsiteX10" fmla="*/ 4054415 w 10558732"/>
              <a:gd name="connsiteY10" fmla="*/ 431321 h 6832121"/>
              <a:gd name="connsiteX11" fmla="*/ 4080294 w 10558732"/>
              <a:gd name="connsiteY11" fmla="*/ 457200 h 6832121"/>
              <a:gd name="connsiteX12" fmla="*/ 4097547 w 10558732"/>
              <a:gd name="connsiteY12" fmla="*/ 483079 h 6832121"/>
              <a:gd name="connsiteX13" fmla="*/ 4123426 w 10558732"/>
              <a:gd name="connsiteY13" fmla="*/ 500332 h 6832121"/>
              <a:gd name="connsiteX14" fmla="*/ 4140679 w 10558732"/>
              <a:gd name="connsiteY14" fmla="*/ 526211 h 6832121"/>
              <a:gd name="connsiteX15" fmla="*/ 4166558 w 10558732"/>
              <a:gd name="connsiteY15" fmla="*/ 552091 h 6832121"/>
              <a:gd name="connsiteX16" fmla="*/ 4175185 w 10558732"/>
              <a:gd name="connsiteY16" fmla="*/ 577970 h 6832121"/>
              <a:gd name="connsiteX17" fmla="*/ 4209690 w 10558732"/>
              <a:gd name="connsiteY17" fmla="*/ 629728 h 6832121"/>
              <a:gd name="connsiteX18" fmla="*/ 4226943 w 10558732"/>
              <a:gd name="connsiteY18" fmla="*/ 664234 h 6832121"/>
              <a:gd name="connsiteX19" fmla="*/ 4244196 w 10558732"/>
              <a:gd name="connsiteY19" fmla="*/ 690113 h 6832121"/>
              <a:gd name="connsiteX20" fmla="*/ 4252823 w 10558732"/>
              <a:gd name="connsiteY20" fmla="*/ 715992 h 6832121"/>
              <a:gd name="connsiteX21" fmla="*/ 4270075 w 10558732"/>
              <a:gd name="connsiteY21" fmla="*/ 741872 h 6832121"/>
              <a:gd name="connsiteX22" fmla="*/ 4304581 w 10558732"/>
              <a:gd name="connsiteY22" fmla="*/ 819509 h 6832121"/>
              <a:gd name="connsiteX23" fmla="*/ 4313207 w 10558732"/>
              <a:gd name="connsiteY23" fmla="*/ 845389 h 6832121"/>
              <a:gd name="connsiteX24" fmla="*/ 4364966 w 10558732"/>
              <a:gd name="connsiteY24" fmla="*/ 923026 h 6832121"/>
              <a:gd name="connsiteX25" fmla="*/ 4382219 w 10558732"/>
              <a:gd name="connsiteY25" fmla="*/ 948906 h 6832121"/>
              <a:gd name="connsiteX26" fmla="*/ 4416724 w 10558732"/>
              <a:gd name="connsiteY26" fmla="*/ 1009291 h 6832121"/>
              <a:gd name="connsiteX27" fmla="*/ 4468483 w 10558732"/>
              <a:gd name="connsiteY27" fmla="*/ 1061049 h 6832121"/>
              <a:gd name="connsiteX28" fmla="*/ 4494362 w 10558732"/>
              <a:gd name="connsiteY28" fmla="*/ 1086928 h 6832121"/>
              <a:gd name="connsiteX29" fmla="*/ 4520241 w 10558732"/>
              <a:gd name="connsiteY29" fmla="*/ 1112808 h 6832121"/>
              <a:gd name="connsiteX30" fmla="*/ 4537494 w 10558732"/>
              <a:gd name="connsiteY30" fmla="*/ 1138687 h 6832121"/>
              <a:gd name="connsiteX31" fmla="*/ 4589253 w 10558732"/>
              <a:gd name="connsiteY31" fmla="*/ 1181819 h 6832121"/>
              <a:gd name="connsiteX32" fmla="*/ 4632385 w 10558732"/>
              <a:gd name="connsiteY32" fmla="*/ 1224951 h 6832121"/>
              <a:gd name="connsiteX33" fmla="*/ 4684143 w 10558732"/>
              <a:gd name="connsiteY33" fmla="*/ 1276709 h 6832121"/>
              <a:gd name="connsiteX34" fmla="*/ 4735902 w 10558732"/>
              <a:gd name="connsiteY34" fmla="*/ 1311215 h 6832121"/>
              <a:gd name="connsiteX35" fmla="*/ 4753155 w 10558732"/>
              <a:gd name="connsiteY35" fmla="*/ 1337094 h 6832121"/>
              <a:gd name="connsiteX36" fmla="*/ 4822166 w 10558732"/>
              <a:gd name="connsiteY36" fmla="*/ 1388853 h 6832121"/>
              <a:gd name="connsiteX37" fmla="*/ 4839419 w 10558732"/>
              <a:gd name="connsiteY37" fmla="*/ 1414732 h 6832121"/>
              <a:gd name="connsiteX38" fmla="*/ 4891177 w 10558732"/>
              <a:gd name="connsiteY38" fmla="*/ 1466491 h 6832121"/>
              <a:gd name="connsiteX39" fmla="*/ 4908430 w 10558732"/>
              <a:gd name="connsiteY39" fmla="*/ 1492370 h 6832121"/>
              <a:gd name="connsiteX40" fmla="*/ 4960189 w 10558732"/>
              <a:gd name="connsiteY40" fmla="*/ 1544128 h 6832121"/>
              <a:gd name="connsiteX41" fmla="*/ 5020574 w 10558732"/>
              <a:gd name="connsiteY41" fmla="*/ 1621766 h 6832121"/>
              <a:gd name="connsiteX42" fmla="*/ 5037826 w 10558732"/>
              <a:gd name="connsiteY42" fmla="*/ 1656272 h 6832121"/>
              <a:gd name="connsiteX43" fmla="*/ 5098211 w 10558732"/>
              <a:gd name="connsiteY43" fmla="*/ 1742536 h 6832121"/>
              <a:gd name="connsiteX44" fmla="*/ 5132717 w 10558732"/>
              <a:gd name="connsiteY44" fmla="*/ 1802921 h 6832121"/>
              <a:gd name="connsiteX45" fmla="*/ 5184475 w 10558732"/>
              <a:gd name="connsiteY45" fmla="*/ 1889185 h 6832121"/>
              <a:gd name="connsiteX46" fmla="*/ 5201728 w 10558732"/>
              <a:gd name="connsiteY46" fmla="*/ 1915064 h 6832121"/>
              <a:gd name="connsiteX47" fmla="*/ 5227607 w 10558732"/>
              <a:gd name="connsiteY47" fmla="*/ 1932317 h 6832121"/>
              <a:gd name="connsiteX48" fmla="*/ 5296619 w 10558732"/>
              <a:gd name="connsiteY48" fmla="*/ 2009955 h 6832121"/>
              <a:gd name="connsiteX49" fmla="*/ 5322498 w 10558732"/>
              <a:gd name="connsiteY49" fmla="*/ 2035834 h 6832121"/>
              <a:gd name="connsiteX50" fmla="*/ 5348377 w 10558732"/>
              <a:gd name="connsiteY50" fmla="*/ 2061713 h 6832121"/>
              <a:gd name="connsiteX51" fmla="*/ 5400136 w 10558732"/>
              <a:gd name="connsiteY51" fmla="*/ 2096219 h 6832121"/>
              <a:gd name="connsiteX52" fmla="*/ 5477774 w 10558732"/>
              <a:gd name="connsiteY52" fmla="*/ 2156604 h 6832121"/>
              <a:gd name="connsiteX53" fmla="*/ 5503653 w 10558732"/>
              <a:gd name="connsiteY53" fmla="*/ 2182483 h 6832121"/>
              <a:gd name="connsiteX54" fmla="*/ 5538158 w 10558732"/>
              <a:gd name="connsiteY54" fmla="*/ 2208362 h 6832121"/>
              <a:gd name="connsiteX55" fmla="*/ 5564038 w 10558732"/>
              <a:gd name="connsiteY55" fmla="*/ 2225615 h 6832121"/>
              <a:gd name="connsiteX56" fmla="*/ 5589917 w 10558732"/>
              <a:gd name="connsiteY56" fmla="*/ 2251494 h 6832121"/>
              <a:gd name="connsiteX57" fmla="*/ 5650302 w 10558732"/>
              <a:gd name="connsiteY57" fmla="*/ 2286000 h 6832121"/>
              <a:gd name="connsiteX58" fmla="*/ 5771072 w 10558732"/>
              <a:gd name="connsiteY58" fmla="*/ 2389517 h 6832121"/>
              <a:gd name="connsiteX59" fmla="*/ 5805577 w 10558732"/>
              <a:gd name="connsiteY59" fmla="*/ 2415396 h 6832121"/>
              <a:gd name="connsiteX60" fmla="*/ 5840083 w 10558732"/>
              <a:gd name="connsiteY60" fmla="*/ 2449902 h 6832121"/>
              <a:gd name="connsiteX61" fmla="*/ 5891841 w 10558732"/>
              <a:gd name="connsiteY61" fmla="*/ 2484408 h 6832121"/>
              <a:gd name="connsiteX62" fmla="*/ 5952226 w 10558732"/>
              <a:gd name="connsiteY62" fmla="*/ 2544792 h 6832121"/>
              <a:gd name="connsiteX63" fmla="*/ 6038490 w 10558732"/>
              <a:gd name="connsiteY63" fmla="*/ 2605177 h 6832121"/>
              <a:gd name="connsiteX64" fmla="*/ 6064370 w 10558732"/>
              <a:gd name="connsiteY64" fmla="*/ 2631057 h 6832121"/>
              <a:gd name="connsiteX65" fmla="*/ 6159260 w 10558732"/>
              <a:gd name="connsiteY65" fmla="*/ 2700068 h 6832121"/>
              <a:gd name="connsiteX66" fmla="*/ 6202392 w 10558732"/>
              <a:gd name="connsiteY66" fmla="*/ 2725947 h 6832121"/>
              <a:gd name="connsiteX67" fmla="*/ 6271404 w 10558732"/>
              <a:gd name="connsiteY67" fmla="*/ 2786332 h 6832121"/>
              <a:gd name="connsiteX68" fmla="*/ 6314536 w 10558732"/>
              <a:gd name="connsiteY68" fmla="*/ 2812211 h 6832121"/>
              <a:gd name="connsiteX69" fmla="*/ 6349041 w 10558732"/>
              <a:gd name="connsiteY69" fmla="*/ 2838091 h 6832121"/>
              <a:gd name="connsiteX70" fmla="*/ 6392174 w 10558732"/>
              <a:gd name="connsiteY70" fmla="*/ 2855343 h 6832121"/>
              <a:gd name="connsiteX71" fmla="*/ 6426679 w 10558732"/>
              <a:gd name="connsiteY71" fmla="*/ 2881223 h 6832121"/>
              <a:gd name="connsiteX72" fmla="*/ 6461185 w 10558732"/>
              <a:gd name="connsiteY72" fmla="*/ 2898475 h 6832121"/>
              <a:gd name="connsiteX73" fmla="*/ 6512943 w 10558732"/>
              <a:gd name="connsiteY73" fmla="*/ 2932981 h 6832121"/>
              <a:gd name="connsiteX74" fmla="*/ 6590581 w 10558732"/>
              <a:gd name="connsiteY74" fmla="*/ 2976113 h 6832121"/>
              <a:gd name="connsiteX75" fmla="*/ 6642340 w 10558732"/>
              <a:gd name="connsiteY75" fmla="*/ 3010619 h 6832121"/>
              <a:gd name="connsiteX76" fmla="*/ 6685472 w 10558732"/>
              <a:gd name="connsiteY76" fmla="*/ 3036498 h 6832121"/>
              <a:gd name="connsiteX77" fmla="*/ 6719977 w 10558732"/>
              <a:gd name="connsiteY77" fmla="*/ 3062377 h 6832121"/>
              <a:gd name="connsiteX78" fmla="*/ 6745857 w 10558732"/>
              <a:gd name="connsiteY78" fmla="*/ 3079630 h 6832121"/>
              <a:gd name="connsiteX79" fmla="*/ 6849374 w 10558732"/>
              <a:gd name="connsiteY79" fmla="*/ 3157268 h 6832121"/>
              <a:gd name="connsiteX80" fmla="*/ 6883879 w 10558732"/>
              <a:gd name="connsiteY80" fmla="*/ 3183147 h 6832121"/>
              <a:gd name="connsiteX81" fmla="*/ 6909758 w 10558732"/>
              <a:gd name="connsiteY81" fmla="*/ 3200400 h 6832121"/>
              <a:gd name="connsiteX82" fmla="*/ 6944264 w 10558732"/>
              <a:gd name="connsiteY82" fmla="*/ 3226279 h 6832121"/>
              <a:gd name="connsiteX83" fmla="*/ 6970143 w 10558732"/>
              <a:gd name="connsiteY83" fmla="*/ 3234906 h 6832121"/>
              <a:gd name="connsiteX84" fmla="*/ 7039155 w 10558732"/>
              <a:gd name="connsiteY84" fmla="*/ 3286664 h 6832121"/>
              <a:gd name="connsiteX85" fmla="*/ 7090913 w 10558732"/>
              <a:gd name="connsiteY85" fmla="*/ 3321170 h 6832121"/>
              <a:gd name="connsiteX86" fmla="*/ 7116792 w 10558732"/>
              <a:gd name="connsiteY86" fmla="*/ 3338423 h 6832121"/>
              <a:gd name="connsiteX87" fmla="*/ 7142672 w 10558732"/>
              <a:gd name="connsiteY87" fmla="*/ 3347049 h 6832121"/>
              <a:gd name="connsiteX88" fmla="*/ 7220309 w 10558732"/>
              <a:gd name="connsiteY88" fmla="*/ 3398808 h 6832121"/>
              <a:gd name="connsiteX89" fmla="*/ 7272068 w 10558732"/>
              <a:gd name="connsiteY89" fmla="*/ 3433313 h 6832121"/>
              <a:gd name="connsiteX90" fmla="*/ 7306574 w 10558732"/>
              <a:gd name="connsiteY90" fmla="*/ 3450566 h 6832121"/>
              <a:gd name="connsiteX91" fmla="*/ 7341079 w 10558732"/>
              <a:gd name="connsiteY91" fmla="*/ 3476445 h 6832121"/>
              <a:gd name="connsiteX92" fmla="*/ 7392838 w 10558732"/>
              <a:gd name="connsiteY92" fmla="*/ 3510951 h 6832121"/>
              <a:gd name="connsiteX93" fmla="*/ 7410090 w 10558732"/>
              <a:gd name="connsiteY93" fmla="*/ 3536830 h 6832121"/>
              <a:gd name="connsiteX94" fmla="*/ 7435970 w 10558732"/>
              <a:gd name="connsiteY94" fmla="*/ 3545457 h 6832121"/>
              <a:gd name="connsiteX95" fmla="*/ 7479102 w 10558732"/>
              <a:gd name="connsiteY95" fmla="*/ 3579962 h 6832121"/>
              <a:gd name="connsiteX96" fmla="*/ 7556740 w 10558732"/>
              <a:gd name="connsiteY96" fmla="*/ 3648974 h 6832121"/>
              <a:gd name="connsiteX97" fmla="*/ 7573992 w 10558732"/>
              <a:gd name="connsiteY97" fmla="*/ 3674853 h 6832121"/>
              <a:gd name="connsiteX98" fmla="*/ 7608498 w 10558732"/>
              <a:gd name="connsiteY98" fmla="*/ 3700732 h 6832121"/>
              <a:gd name="connsiteX99" fmla="*/ 7660257 w 10558732"/>
              <a:gd name="connsiteY99" fmla="*/ 3743864 h 6832121"/>
              <a:gd name="connsiteX100" fmla="*/ 7712015 w 10558732"/>
              <a:gd name="connsiteY100" fmla="*/ 3795623 h 6832121"/>
              <a:gd name="connsiteX101" fmla="*/ 7755147 w 10558732"/>
              <a:gd name="connsiteY101" fmla="*/ 3838755 h 6832121"/>
              <a:gd name="connsiteX102" fmla="*/ 7781026 w 10558732"/>
              <a:gd name="connsiteY102" fmla="*/ 3881887 h 6832121"/>
              <a:gd name="connsiteX103" fmla="*/ 7806906 w 10558732"/>
              <a:gd name="connsiteY103" fmla="*/ 3907766 h 6832121"/>
              <a:gd name="connsiteX104" fmla="*/ 7832785 w 10558732"/>
              <a:gd name="connsiteY104" fmla="*/ 3942272 h 6832121"/>
              <a:gd name="connsiteX105" fmla="*/ 7875917 w 10558732"/>
              <a:gd name="connsiteY105" fmla="*/ 3976777 h 6832121"/>
              <a:gd name="connsiteX106" fmla="*/ 7910423 w 10558732"/>
              <a:gd name="connsiteY106" fmla="*/ 4028536 h 6832121"/>
              <a:gd name="connsiteX107" fmla="*/ 7979434 w 10558732"/>
              <a:gd name="connsiteY107" fmla="*/ 4088921 h 6832121"/>
              <a:gd name="connsiteX108" fmla="*/ 8065698 w 10558732"/>
              <a:gd name="connsiteY108" fmla="*/ 4157932 h 6832121"/>
              <a:gd name="connsiteX109" fmla="*/ 8126083 w 10558732"/>
              <a:gd name="connsiteY109" fmla="*/ 4201064 h 6832121"/>
              <a:gd name="connsiteX110" fmla="*/ 8186468 w 10558732"/>
              <a:gd name="connsiteY110" fmla="*/ 4235570 h 6832121"/>
              <a:gd name="connsiteX111" fmla="*/ 8255479 w 10558732"/>
              <a:gd name="connsiteY111" fmla="*/ 4287328 h 6832121"/>
              <a:gd name="connsiteX112" fmla="*/ 8298611 w 10558732"/>
              <a:gd name="connsiteY112" fmla="*/ 4313208 h 6832121"/>
              <a:gd name="connsiteX113" fmla="*/ 8350370 w 10558732"/>
              <a:gd name="connsiteY113" fmla="*/ 4356340 h 6832121"/>
              <a:gd name="connsiteX114" fmla="*/ 8445260 w 10558732"/>
              <a:gd name="connsiteY114" fmla="*/ 4408098 h 6832121"/>
              <a:gd name="connsiteX115" fmla="*/ 8514272 w 10558732"/>
              <a:gd name="connsiteY115" fmla="*/ 4442604 h 6832121"/>
              <a:gd name="connsiteX116" fmla="*/ 8600536 w 10558732"/>
              <a:gd name="connsiteY116" fmla="*/ 4502989 h 6832121"/>
              <a:gd name="connsiteX117" fmla="*/ 8626415 w 10558732"/>
              <a:gd name="connsiteY117" fmla="*/ 4511615 h 6832121"/>
              <a:gd name="connsiteX118" fmla="*/ 8686800 w 10558732"/>
              <a:gd name="connsiteY118" fmla="*/ 4554747 h 6832121"/>
              <a:gd name="connsiteX119" fmla="*/ 8712679 w 10558732"/>
              <a:gd name="connsiteY119" fmla="*/ 4580626 h 6832121"/>
              <a:gd name="connsiteX120" fmla="*/ 8755811 w 10558732"/>
              <a:gd name="connsiteY120" fmla="*/ 4606506 h 6832121"/>
              <a:gd name="connsiteX121" fmla="*/ 8807570 w 10558732"/>
              <a:gd name="connsiteY121" fmla="*/ 4632385 h 6832121"/>
              <a:gd name="connsiteX122" fmla="*/ 8850702 w 10558732"/>
              <a:gd name="connsiteY122" fmla="*/ 4666891 h 6832121"/>
              <a:gd name="connsiteX123" fmla="*/ 8876581 w 10558732"/>
              <a:gd name="connsiteY123" fmla="*/ 4692770 h 6832121"/>
              <a:gd name="connsiteX124" fmla="*/ 8911087 w 10558732"/>
              <a:gd name="connsiteY124" fmla="*/ 4718649 h 6832121"/>
              <a:gd name="connsiteX125" fmla="*/ 8936966 w 10558732"/>
              <a:gd name="connsiteY125" fmla="*/ 4735902 h 6832121"/>
              <a:gd name="connsiteX126" fmla="*/ 8997351 w 10558732"/>
              <a:gd name="connsiteY126" fmla="*/ 4787660 h 6832121"/>
              <a:gd name="connsiteX127" fmla="*/ 9040483 w 10558732"/>
              <a:gd name="connsiteY127" fmla="*/ 4839419 h 6832121"/>
              <a:gd name="connsiteX128" fmla="*/ 9083615 w 10558732"/>
              <a:gd name="connsiteY128" fmla="*/ 4873925 h 6832121"/>
              <a:gd name="connsiteX129" fmla="*/ 9118121 w 10558732"/>
              <a:gd name="connsiteY129" fmla="*/ 4925683 h 6832121"/>
              <a:gd name="connsiteX130" fmla="*/ 9169879 w 10558732"/>
              <a:gd name="connsiteY130" fmla="*/ 4968815 h 6832121"/>
              <a:gd name="connsiteX131" fmla="*/ 9195758 w 10558732"/>
              <a:gd name="connsiteY131" fmla="*/ 5003321 h 6832121"/>
              <a:gd name="connsiteX132" fmla="*/ 9230264 w 10558732"/>
              <a:gd name="connsiteY132" fmla="*/ 5029200 h 6832121"/>
              <a:gd name="connsiteX133" fmla="*/ 9264770 w 10558732"/>
              <a:gd name="connsiteY133" fmla="*/ 5063706 h 6832121"/>
              <a:gd name="connsiteX134" fmla="*/ 9290649 w 10558732"/>
              <a:gd name="connsiteY134" fmla="*/ 5080958 h 6832121"/>
              <a:gd name="connsiteX135" fmla="*/ 9316528 w 10558732"/>
              <a:gd name="connsiteY135" fmla="*/ 5106838 h 6832121"/>
              <a:gd name="connsiteX136" fmla="*/ 9351034 w 10558732"/>
              <a:gd name="connsiteY136" fmla="*/ 5124091 h 6832121"/>
              <a:gd name="connsiteX137" fmla="*/ 9402792 w 10558732"/>
              <a:gd name="connsiteY137" fmla="*/ 5167223 h 6832121"/>
              <a:gd name="connsiteX138" fmla="*/ 9428672 w 10558732"/>
              <a:gd name="connsiteY138" fmla="*/ 5175849 h 6832121"/>
              <a:gd name="connsiteX139" fmla="*/ 9489057 w 10558732"/>
              <a:gd name="connsiteY139" fmla="*/ 5227608 h 6832121"/>
              <a:gd name="connsiteX140" fmla="*/ 9540815 w 10558732"/>
              <a:gd name="connsiteY140" fmla="*/ 5270740 h 6832121"/>
              <a:gd name="connsiteX141" fmla="*/ 9575321 w 10558732"/>
              <a:gd name="connsiteY141" fmla="*/ 5287992 h 6832121"/>
              <a:gd name="connsiteX142" fmla="*/ 9670211 w 10558732"/>
              <a:gd name="connsiteY142" fmla="*/ 5365630 h 6832121"/>
              <a:gd name="connsiteX143" fmla="*/ 9696090 w 10558732"/>
              <a:gd name="connsiteY143" fmla="*/ 5382883 h 6832121"/>
              <a:gd name="connsiteX144" fmla="*/ 9739223 w 10558732"/>
              <a:gd name="connsiteY144" fmla="*/ 5434642 h 6832121"/>
              <a:gd name="connsiteX145" fmla="*/ 9756475 w 10558732"/>
              <a:gd name="connsiteY145" fmla="*/ 5486400 h 6832121"/>
              <a:gd name="connsiteX146" fmla="*/ 9765102 w 10558732"/>
              <a:gd name="connsiteY146" fmla="*/ 5512279 h 6832121"/>
              <a:gd name="connsiteX147" fmla="*/ 9799607 w 10558732"/>
              <a:gd name="connsiteY147" fmla="*/ 5564038 h 6832121"/>
              <a:gd name="connsiteX148" fmla="*/ 9859992 w 10558732"/>
              <a:gd name="connsiteY148" fmla="*/ 5658928 h 6832121"/>
              <a:gd name="connsiteX149" fmla="*/ 9868619 w 10558732"/>
              <a:gd name="connsiteY149" fmla="*/ 5684808 h 6832121"/>
              <a:gd name="connsiteX150" fmla="*/ 9911751 w 10558732"/>
              <a:gd name="connsiteY150" fmla="*/ 5745192 h 6832121"/>
              <a:gd name="connsiteX151" fmla="*/ 9963509 w 10558732"/>
              <a:gd name="connsiteY151" fmla="*/ 5814204 h 6832121"/>
              <a:gd name="connsiteX152" fmla="*/ 9998015 w 10558732"/>
              <a:gd name="connsiteY152" fmla="*/ 5865962 h 6832121"/>
              <a:gd name="connsiteX153" fmla="*/ 10041147 w 10558732"/>
              <a:gd name="connsiteY153" fmla="*/ 5917721 h 6832121"/>
              <a:gd name="connsiteX154" fmla="*/ 10084279 w 10558732"/>
              <a:gd name="connsiteY154" fmla="*/ 5995358 h 6832121"/>
              <a:gd name="connsiteX155" fmla="*/ 10101532 w 10558732"/>
              <a:gd name="connsiteY155" fmla="*/ 6021238 h 6832121"/>
              <a:gd name="connsiteX156" fmla="*/ 10127411 w 10558732"/>
              <a:gd name="connsiteY156" fmla="*/ 6047117 h 6832121"/>
              <a:gd name="connsiteX157" fmla="*/ 10144664 w 10558732"/>
              <a:gd name="connsiteY157" fmla="*/ 6072996 h 6832121"/>
              <a:gd name="connsiteX158" fmla="*/ 10170543 w 10558732"/>
              <a:gd name="connsiteY158" fmla="*/ 6090249 h 6832121"/>
              <a:gd name="connsiteX159" fmla="*/ 10213675 w 10558732"/>
              <a:gd name="connsiteY159" fmla="*/ 6142008 h 6832121"/>
              <a:gd name="connsiteX160" fmla="*/ 10239555 w 10558732"/>
              <a:gd name="connsiteY160" fmla="*/ 6159260 h 6832121"/>
              <a:gd name="connsiteX161" fmla="*/ 10265434 w 10558732"/>
              <a:gd name="connsiteY161" fmla="*/ 6193766 h 6832121"/>
              <a:gd name="connsiteX162" fmla="*/ 10291313 w 10558732"/>
              <a:gd name="connsiteY162" fmla="*/ 6219645 h 6832121"/>
              <a:gd name="connsiteX163" fmla="*/ 10299940 w 10558732"/>
              <a:gd name="connsiteY163" fmla="*/ 6245525 h 6832121"/>
              <a:gd name="connsiteX164" fmla="*/ 10325819 w 10558732"/>
              <a:gd name="connsiteY164" fmla="*/ 6297283 h 6832121"/>
              <a:gd name="connsiteX165" fmla="*/ 10343072 w 10558732"/>
              <a:gd name="connsiteY165" fmla="*/ 6547449 h 6832121"/>
              <a:gd name="connsiteX166" fmla="*/ 10368951 w 10558732"/>
              <a:gd name="connsiteY166" fmla="*/ 6625087 h 6832121"/>
              <a:gd name="connsiteX167" fmla="*/ 10377577 w 10558732"/>
              <a:gd name="connsiteY167" fmla="*/ 6650966 h 6832121"/>
              <a:gd name="connsiteX168" fmla="*/ 10386204 w 10558732"/>
              <a:gd name="connsiteY168" fmla="*/ 6685472 h 6832121"/>
              <a:gd name="connsiteX169" fmla="*/ 10412083 w 10558732"/>
              <a:gd name="connsiteY169" fmla="*/ 6702725 h 6832121"/>
              <a:gd name="connsiteX170" fmla="*/ 10437962 w 10558732"/>
              <a:gd name="connsiteY170" fmla="*/ 6728604 h 6832121"/>
              <a:gd name="connsiteX171" fmla="*/ 10463841 w 10558732"/>
              <a:gd name="connsiteY171" fmla="*/ 6737230 h 6832121"/>
              <a:gd name="connsiteX172" fmla="*/ 10558732 w 10558732"/>
              <a:gd name="connsiteY172" fmla="*/ 6745857 h 6832121"/>
              <a:gd name="connsiteX173" fmla="*/ 10550106 w 10558732"/>
              <a:gd name="connsiteY173" fmla="*/ 6814868 h 6832121"/>
              <a:gd name="connsiteX174" fmla="*/ 0 w 10558732"/>
              <a:gd name="connsiteY174" fmla="*/ 6832121 h 6832121"/>
              <a:gd name="connsiteX175" fmla="*/ 60384 w 10558732"/>
              <a:gd name="connsiteY175" fmla="*/ 49228 h 6832121"/>
              <a:gd name="connsiteX176" fmla="*/ 3864634 w 10558732"/>
              <a:gd name="connsiteY176" fmla="*/ 0 h 6832121"/>
              <a:gd name="connsiteX177" fmla="*/ 3864634 w 10558732"/>
              <a:gd name="connsiteY177" fmla="*/ 69011 h 6832121"/>
              <a:gd name="connsiteX0" fmla="*/ 3804250 w 10498348"/>
              <a:gd name="connsiteY0" fmla="*/ 69011 h 6814868"/>
              <a:gd name="connsiteX1" fmla="*/ 3804250 w 10498348"/>
              <a:gd name="connsiteY1" fmla="*/ 69011 h 6814868"/>
              <a:gd name="connsiteX2" fmla="*/ 3821503 w 10498348"/>
              <a:gd name="connsiteY2" fmla="*/ 146649 h 6814868"/>
              <a:gd name="connsiteX3" fmla="*/ 3830129 w 10498348"/>
              <a:gd name="connsiteY3" fmla="*/ 172528 h 6814868"/>
              <a:gd name="connsiteX4" fmla="*/ 3864635 w 10498348"/>
              <a:gd name="connsiteY4" fmla="*/ 224287 h 6814868"/>
              <a:gd name="connsiteX5" fmla="*/ 3873261 w 10498348"/>
              <a:gd name="connsiteY5" fmla="*/ 250166 h 6814868"/>
              <a:gd name="connsiteX6" fmla="*/ 3907767 w 10498348"/>
              <a:gd name="connsiteY6" fmla="*/ 301925 h 6814868"/>
              <a:gd name="connsiteX7" fmla="*/ 3942273 w 10498348"/>
              <a:gd name="connsiteY7" fmla="*/ 353683 h 6814868"/>
              <a:gd name="connsiteX8" fmla="*/ 3950899 w 10498348"/>
              <a:gd name="connsiteY8" fmla="*/ 379562 h 6814868"/>
              <a:gd name="connsiteX9" fmla="*/ 3976778 w 10498348"/>
              <a:gd name="connsiteY9" fmla="*/ 405442 h 6814868"/>
              <a:gd name="connsiteX10" fmla="*/ 3994031 w 10498348"/>
              <a:gd name="connsiteY10" fmla="*/ 431321 h 6814868"/>
              <a:gd name="connsiteX11" fmla="*/ 4019910 w 10498348"/>
              <a:gd name="connsiteY11" fmla="*/ 457200 h 6814868"/>
              <a:gd name="connsiteX12" fmla="*/ 4037163 w 10498348"/>
              <a:gd name="connsiteY12" fmla="*/ 483079 h 6814868"/>
              <a:gd name="connsiteX13" fmla="*/ 4063042 w 10498348"/>
              <a:gd name="connsiteY13" fmla="*/ 500332 h 6814868"/>
              <a:gd name="connsiteX14" fmla="*/ 4080295 w 10498348"/>
              <a:gd name="connsiteY14" fmla="*/ 526211 h 6814868"/>
              <a:gd name="connsiteX15" fmla="*/ 4106174 w 10498348"/>
              <a:gd name="connsiteY15" fmla="*/ 552091 h 6814868"/>
              <a:gd name="connsiteX16" fmla="*/ 4114801 w 10498348"/>
              <a:gd name="connsiteY16" fmla="*/ 577970 h 6814868"/>
              <a:gd name="connsiteX17" fmla="*/ 4149306 w 10498348"/>
              <a:gd name="connsiteY17" fmla="*/ 629728 h 6814868"/>
              <a:gd name="connsiteX18" fmla="*/ 4166559 w 10498348"/>
              <a:gd name="connsiteY18" fmla="*/ 664234 h 6814868"/>
              <a:gd name="connsiteX19" fmla="*/ 4183812 w 10498348"/>
              <a:gd name="connsiteY19" fmla="*/ 690113 h 6814868"/>
              <a:gd name="connsiteX20" fmla="*/ 4192439 w 10498348"/>
              <a:gd name="connsiteY20" fmla="*/ 715992 h 6814868"/>
              <a:gd name="connsiteX21" fmla="*/ 4209691 w 10498348"/>
              <a:gd name="connsiteY21" fmla="*/ 741872 h 6814868"/>
              <a:gd name="connsiteX22" fmla="*/ 4244197 w 10498348"/>
              <a:gd name="connsiteY22" fmla="*/ 819509 h 6814868"/>
              <a:gd name="connsiteX23" fmla="*/ 4252823 w 10498348"/>
              <a:gd name="connsiteY23" fmla="*/ 845389 h 6814868"/>
              <a:gd name="connsiteX24" fmla="*/ 4304582 w 10498348"/>
              <a:gd name="connsiteY24" fmla="*/ 923026 h 6814868"/>
              <a:gd name="connsiteX25" fmla="*/ 4321835 w 10498348"/>
              <a:gd name="connsiteY25" fmla="*/ 948906 h 6814868"/>
              <a:gd name="connsiteX26" fmla="*/ 4356340 w 10498348"/>
              <a:gd name="connsiteY26" fmla="*/ 1009291 h 6814868"/>
              <a:gd name="connsiteX27" fmla="*/ 4408099 w 10498348"/>
              <a:gd name="connsiteY27" fmla="*/ 1061049 h 6814868"/>
              <a:gd name="connsiteX28" fmla="*/ 4433978 w 10498348"/>
              <a:gd name="connsiteY28" fmla="*/ 1086928 h 6814868"/>
              <a:gd name="connsiteX29" fmla="*/ 4459857 w 10498348"/>
              <a:gd name="connsiteY29" fmla="*/ 1112808 h 6814868"/>
              <a:gd name="connsiteX30" fmla="*/ 4477110 w 10498348"/>
              <a:gd name="connsiteY30" fmla="*/ 1138687 h 6814868"/>
              <a:gd name="connsiteX31" fmla="*/ 4528869 w 10498348"/>
              <a:gd name="connsiteY31" fmla="*/ 1181819 h 6814868"/>
              <a:gd name="connsiteX32" fmla="*/ 4572001 w 10498348"/>
              <a:gd name="connsiteY32" fmla="*/ 1224951 h 6814868"/>
              <a:gd name="connsiteX33" fmla="*/ 4623759 w 10498348"/>
              <a:gd name="connsiteY33" fmla="*/ 1276709 h 6814868"/>
              <a:gd name="connsiteX34" fmla="*/ 4675518 w 10498348"/>
              <a:gd name="connsiteY34" fmla="*/ 1311215 h 6814868"/>
              <a:gd name="connsiteX35" fmla="*/ 4692771 w 10498348"/>
              <a:gd name="connsiteY35" fmla="*/ 1337094 h 6814868"/>
              <a:gd name="connsiteX36" fmla="*/ 4761782 w 10498348"/>
              <a:gd name="connsiteY36" fmla="*/ 1388853 h 6814868"/>
              <a:gd name="connsiteX37" fmla="*/ 4779035 w 10498348"/>
              <a:gd name="connsiteY37" fmla="*/ 1414732 h 6814868"/>
              <a:gd name="connsiteX38" fmla="*/ 4830793 w 10498348"/>
              <a:gd name="connsiteY38" fmla="*/ 1466491 h 6814868"/>
              <a:gd name="connsiteX39" fmla="*/ 4848046 w 10498348"/>
              <a:gd name="connsiteY39" fmla="*/ 1492370 h 6814868"/>
              <a:gd name="connsiteX40" fmla="*/ 4899805 w 10498348"/>
              <a:gd name="connsiteY40" fmla="*/ 1544128 h 6814868"/>
              <a:gd name="connsiteX41" fmla="*/ 4960190 w 10498348"/>
              <a:gd name="connsiteY41" fmla="*/ 1621766 h 6814868"/>
              <a:gd name="connsiteX42" fmla="*/ 4977442 w 10498348"/>
              <a:gd name="connsiteY42" fmla="*/ 1656272 h 6814868"/>
              <a:gd name="connsiteX43" fmla="*/ 5037827 w 10498348"/>
              <a:gd name="connsiteY43" fmla="*/ 1742536 h 6814868"/>
              <a:gd name="connsiteX44" fmla="*/ 5072333 w 10498348"/>
              <a:gd name="connsiteY44" fmla="*/ 1802921 h 6814868"/>
              <a:gd name="connsiteX45" fmla="*/ 5124091 w 10498348"/>
              <a:gd name="connsiteY45" fmla="*/ 1889185 h 6814868"/>
              <a:gd name="connsiteX46" fmla="*/ 5141344 w 10498348"/>
              <a:gd name="connsiteY46" fmla="*/ 1915064 h 6814868"/>
              <a:gd name="connsiteX47" fmla="*/ 5167223 w 10498348"/>
              <a:gd name="connsiteY47" fmla="*/ 1932317 h 6814868"/>
              <a:gd name="connsiteX48" fmla="*/ 5236235 w 10498348"/>
              <a:gd name="connsiteY48" fmla="*/ 2009955 h 6814868"/>
              <a:gd name="connsiteX49" fmla="*/ 5262114 w 10498348"/>
              <a:gd name="connsiteY49" fmla="*/ 2035834 h 6814868"/>
              <a:gd name="connsiteX50" fmla="*/ 5287993 w 10498348"/>
              <a:gd name="connsiteY50" fmla="*/ 2061713 h 6814868"/>
              <a:gd name="connsiteX51" fmla="*/ 5339752 w 10498348"/>
              <a:gd name="connsiteY51" fmla="*/ 2096219 h 6814868"/>
              <a:gd name="connsiteX52" fmla="*/ 5417390 w 10498348"/>
              <a:gd name="connsiteY52" fmla="*/ 2156604 h 6814868"/>
              <a:gd name="connsiteX53" fmla="*/ 5443269 w 10498348"/>
              <a:gd name="connsiteY53" fmla="*/ 2182483 h 6814868"/>
              <a:gd name="connsiteX54" fmla="*/ 5477774 w 10498348"/>
              <a:gd name="connsiteY54" fmla="*/ 2208362 h 6814868"/>
              <a:gd name="connsiteX55" fmla="*/ 5503654 w 10498348"/>
              <a:gd name="connsiteY55" fmla="*/ 2225615 h 6814868"/>
              <a:gd name="connsiteX56" fmla="*/ 5529533 w 10498348"/>
              <a:gd name="connsiteY56" fmla="*/ 2251494 h 6814868"/>
              <a:gd name="connsiteX57" fmla="*/ 5589918 w 10498348"/>
              <a:gd name="connsiteY57" fmla="*/ 2286000 h 6814868"/>
              <a:gd name="connsiteX58" fmla="*/ 5710688 w 10498348"/>
              <a:gd name="connsiteY58" fmla="*/ 2389517 h 6814868"/>
              <a:gd name="connsiteX59" fmla="*/ 5745193 w 10498348"/>
              <a:gd name="connsiteY59" fmla="*/ 2415396 h 6814868"/>
              <a:gd name="connsiteX60" fmla="*/ 5779699 w 10498348"/>
              <a:gd name="connsiteY60" fmla="*/ 2449902 h 6814868"/>
              <a:gd name="connsiteX61" fmla="*/ 5831457 w 10498348"/>
              <a:gd name="connsiteY61" fmla="*/ 2484408 h 6814868"/>
              <a:gd name="connsiteX62" fmla="*/ 5891842 w 10498348"/>
              <a:gd name="connsiteY62" fmla="*/ 2544792 h 6814868"/>
              <a:gd name="connsiteX63" fmla="*/ 5978106 w 10498348"/>
              <a:gd name="connsiteY63" fmla="*/ 2605177 h 6814868"/>
              <a:gd name="connsiteX64" fmla="*/ 6003986 w 10498348"/>
              <a:gd name="connsiteY64" fmla="*/ 2631057 h 6814868"/>
              <a:gd name="connsiteX65" fmla="*/ 6098876 w 10498348"/>
              <a:gd name="connsiteY65" fmla="*/ 2700068 h 6814868"/>
              <a:gd name="connsiteX66" fmla="*/ 6142008 w 10498348"/>
              <a:gd name="connsiteY66" fmla="*/ 2725947 h 6814868"/>
              <a:gd name="connsiteX67" fmla="*/ 6211020 w 10498348"/>
              <a:gd name="connsiteY67" fmla="*/ 2786332 h 6814868"/>
              <a:gd name="connsiteX68" fmla="*/ 6254152 w 10498348"/>
              <a:gd name="connsiteY68" fmla="*/ 2812211 h 6814868"/>
              <a:gd name="connsiteX69" fmla="*/ 6288657 w 10498348"/>
              <a:gd name="connsiteY69" fmla="*/ 2838091 h 6814868"/>
              <a:gd name="connsiteX70" fmla="*/ 6331790 w 10498348"/>
              <a:gd name="connsiteY70" fmla="*/ 2855343 h 6814868"/>
              <a:gd name="connsiteX71" fmla="*/ 6366295 w 10498348"/>
              <a:gd name="connsiteY71" fmla="*/ 2881223 h 6814868"/>
              <a:gd name="connsiteX72" fmla="*/ 6400801 w 10498348"/>
              <a:gd name="connsiteY72" fmla="*/ 2898475 h 6814868"/>
              <a:gd name="connsiteX73" fmla="*/ 6452559 w 10498348"/>
              <a:gd name="connsiteY73" fmla="*/ 2932981 h 6814868"/>
              <a:gd name="connsiteX74" fmla="*/ 6530197 w 10498348"/>
              <a:gd name="connsiteY74" fmla="*/ 2976113 h 6814868"/>
              <a:gd name="connsiteX75" fmla="*/ 6581956 w 10498348"/>
              <a:gd name="connsiteY75" fmla="*/ 3010619 h 6814868"/>
              <a:gd name="connsiteX76" fmla="*/ 6625088 w 10498348"/>
              <a:gd name="connsiteY76" fmla="*/ 3036498 h 6814868"/>
              <a:gd name="connsiteX77" fmla="*/ 6659593 w 10498348"/>
              <a:gd name="connsiteY77" fmla="*/ 3062377 h 6814868"/>
              <a:gd name="connsiteX78" fmla="*/ 6685473 w 10498348"/>
              <a:gd name="connsiteY78" fmla="*/ 3079630 h 6814868"/>
              <a:gd name="connsiteX79" fmla="*/ 6788990 w 10498348"/>
              <a:gd name="connsiteY79" fmla="*/ 3157268 h 6814868"/>
              <a:gd name="connsiteX80" fmla="*/ 6823495 w 10498348"/>
              <a:gd name="connsiteY80" fmla="*/ 3183147 h 6814868"/>
              <a:gd name="connsiteX81" fmla="*/ 6849374 w 10498348"/>
              <a:gd name="connsiteY81" fmla="*/ 3200400 h 6814868"/>
              <a:gd name="connsiteX82" fmla="*/ 6883880 w 10498348"/>
              <a:gd name="connsiteY82" fmla="*/ 3226279 h 6814868"/>
              <a:gd name="connsiteX83" fmla="*/ 6909759 w 10498348"/>
              <a:gd name="connsiteY83" fmla="*/ 3234906 h 6814868"/>
              <a:gd name="connsiteX84" fmla="*/ 6978771 w 10498348"/>
              <a:gd name="connsiteY84" fmla="*/ 3286664 h 6814868"/>
              <a:gd name="connsiteX85" fmla="*/ 7030529 w 10498348"/>
              <a:gd name="connsiteY85" fmla="*/ 3321170 h 6814868"/>
              <a:gd name="connsiteX86" fmla="*/ 7056408 w 10498348"/>
              <a:gd name="connsiteY86" fmla="*/ 3338423 h 6814868"/>
              <a:gd name="connsiteX87" fmla="*/ 7082288 w 10498348"/>
              <a:gd name="connsiteY87" fmla="*/ 3347049 h 6814868"/>
              <a:gd name="connsiteX88" fmla="*/ 7159925 w 10498348"/>
              <a:gd name="connsiteY88" fmla="*/ 3398808 h 6814868"/>
              <a:gd name="connsiteX89" fmla="*/ 7211684 w 10498348"/>
              <a:gd name="connsiteY89" fmla="*/ 3433313 h 6814868"/>
              <a:gd name="connsiteX90" fmla="*/ 7246190 w 10498348"/>
              <a:gd name="connsiteY90" fmla="*/ 3450566 h 6814868"/>
              <a:gd name="connsiteX91" fmla="*/ 7280695 w 10498348"/>
              <a:gd name="connsiteY91" fmla="*/ 3476445 h 6814868"/>
              <a:gd name="connsiteX92" fmla="*/ 7332454 w 10498348"/>
              <a:gd name="connsiteY92" fmla="*/ 3510951 h 6814868"/>
              <a:gd name="connsiteX93" fmla="*/ 7349706 w 10498348"/>
              <a:gd name="connsiteY93" fmla="*/ 3536830 h 6814868"/>
              <a:gd name="connsiteX94" fmla="*/ 7375586 w 10498348"/>
              <a:gd name="connsiteY94" fmla="*/ 3545457 h 6814868"/>
              <a:gd name="connsiteX95" fmla="*/ 7418718 w 10498348"/>
              <a:gd name="connsiteY95" fmla="*/ 3579962 h 6814868"/>
              <a:gd name="connsiteX96" fmla="*/ 7496356 w 10498348"/>
              <a:gd name="connsiteY96" fmla="*/ 3648974 h 6814868"/>
              <a:gd name="connsiteX97" fmla="*/ 7513608 w 10498348"/>
              <a:gd name="connsiteY97" fmla="*/ 3674853 h 6814868"/>
              <a:gd name="connsiteX98" fmla="*/ 7548114 w 10498348"/>
              <a:gd name="connsiteY98" fmla="*/ 3700732 h 6814868"/>
              <a:gd name="connsiteX99" fmla="*/ 7599873 w 10498348"/>
              <a:gd name="connsiteY99" fmla="*/ 3743864 h 6814868"/>
              <a:gd name="connsiteX100" fmla="*/ 7651631 w 10498348"/>
              <a:gd name="connsiteY100" fmla="*/ 3795623 h 6814868"/>
              <a:gd name="connsiteX101" fmla="*/ 7694763 w 10498348"/>
              <a:gd name="connsiteY101" fmla="*/ 3838755 h 6814868"/>
              <a:gd name="connsiteX102" fmla="*/ 7720642 w 10498348"/>
              <a:gd name="connsiteY102" fmla="*/ 3881887 h 6814868"/>
              <a:gd name="connsiteX103" fmla="*/ 7746522 w 10498348"/>
              <a:gd name="connsiteY103" fmla="*/ 3907766 h 6814868"/>
              <a:gd name="connsiteX104" fmla="*/ 7772401 w 10498348"/>
              <a:gd name="connsiteY104" fmla="*/ 3942272 h 6814868"/>
              <a:gd name="connsiteX105" fmla="*/ 7815533 w 10498348"/>
              <a:gd name="connsiteY105" fmla="*/ 3976777 h 6814868"/>
              <a:gd name="connsiteX106" fmla="*/ 7850039 w 10498348"/>
              <a:gd name="connsiteY106" fmla="*/ 4028536 h 6814868"/>
              <a:gd name="connsiteX107" fmla="*/ 7919050 w 10498348"/>
              <a:gd name="connsiteY107" fmla="*/ 4088921 h 6814868"/>
              <a:gd name="connsiteX108" fmla="*/ 8005314 w 10498348"/>
              <a:gd name="connsiteY108" fmla="*/ 4157932 h 6814868"/>
              <a:gd name="connsiteX109" fmla="*/ 8065699 w 10498348"/>
              <a:gd name="connsiteY109" fmla="*/ 4201064 h 6814868"/>
              <a:gd name="connsiteX110" fmla="*/ 8126084 w 10498348"/>
              <a:gd name="connsiteY110" fmla="*/ 4235570 h 6814868"/>
              <a:gd name="connsiteX111" fmla="*/ 8195095 w 10498348"/>
              <a:gd name="connsiteY111" fmla="*/ 4287328 h 6814868"/>
              <a:gd name="connsiteX112" fmla="*/ 8238227 w 10498348"/>
              <a:gd name="connsiteY112" fmla="*/ 4313208 h 6814868"/>
              <a:gd name="connsiteX113" fmla="*/ 8289986 w 10498348"/>
              <a:gd name="connsiteY113" fmla="*/ 4356340 h 6814868"/>
              <a:gd name="connsiteX114" fmla="*/ 8384876 w 10498348"/>
              <a:gd name="connsiteY114" fmla="*/ 4408098 h 6814868"/>
              <a:gd name="connsiteX115" fmla="*/ 8453888 w 10498348"/>
              <a:gd name="connsiteY115" fmla="*/ 4442604 h 6814868"/>
              <a:gd name="connsiteX116" fmla="*/ 8540152 w 10498348"/>
              <a:gd name="connsiteY116" fmla="*/ 4502989 h 6814868"/>
              <a:gd name="connsiteX117" fmla="*/ 8566031 w 10498348"/>
              <a:gd name="connsiteY117" fmla="*/ 4511615 h 6814868"/>
              <a:gd name="connsiteX118" fmla="*/ 8626416 w 10498348"/>
              <a:gd name="connsiteY118" fmla="*/ 4554747 h 6814868"/>
              <a:gd name="connsiteX119" fmla="*/ 8652295 w 10498348"/>
              <a:gd name="connsiteY119" fmla="*/ 4580626 h 6814868"/>
              <a:gd name="connsiteX120" fmla="*/ 8695427 w 10498348"/>
              <a:gd name="connsiteY120" fmla="*/ 4606506 h 6814868"/>
              <a:gd name="connsiteX121" fmla="*/ 8747186 w 10498348"/>
              <a:gd name="connsiteY121" fmla="*/ 4632385 h 6814868"/>
              <a:gd name="connsiteX122" fmla="*/ 8790318 w 10498348"/>
              <a:gd name="connsiteY122" fmla="*/ 4666891 h 6814868"/>
              <a:gd name="connsiteX123" fmla="*/ 8816197 w 10498348"/>
              <a:gd name="connsiteY123" fmla="*/ 4692770 h 6814868"/>
              <a:gd name="connsiteX124" fmla="*/ 8850703 w 10498348"/>
              <a:gd name="connsiteY124" fmla="*/ 4718649 h 6814868"/>
              <a:gd name="connsiteX125" fmla="*/ 8876582 w 10498348"/>
              <a:gd name="connsiteY125" fmla="*/ 4735902 h 6814868"/>
              <a:gd name="connsiteX126" fmla="*/ 8936967 w 10498348"/>
              <a:gd name="connsiteY126" fmla="*/ 4787660 h 6814868"/>
              <a:gd name="connsiteX127" fmla="*/ 8980099 w 10498348"/>
              <a:gd name="connsiteY127" fmla="*/ 4839419 h 6814868"/>
              <a:gd name="connsiteX128" fmla="*/ 9023231 w 10498348"/>
              <a:gd name="connsiteY128" fmla="*/ 4873925 h 6814868"/>
              <a:gd name="connsiteX129" fmla="*/ 9057737 w 10498348"/>
              <a:gd name="connsiteY129" fmla="*/ 4925683 h 6814868"/>
              <a:gd name="connsiteX130" fmla="*/ 9109495 w 10498348"/>
              <a:gd name="connsiteY130" fmla="*/ 4968815 h 6814868"/>
              <a:gd name="connsiteX131" fmla="*/ 9135374 w 10498348"/>
              <a:gd name="connsiteY131" fmla="*/ 5003321 h 6814868"/>
              <a:gd name="connsiteX132" fmla="*/ 9169880 w 10498348"/>
              <a:gd name="connsiteY132" fmla="*/ 5029200 h 6814868"/>
              <a:gd name="connsiteX133" fmla="*/ 9204386 w 10498348"/>
              <a:gd name="connsiteY133" fmla="*/ 5063706 h 6814868"/>
              <a:gd name="connsiteX134" fmla="*/ 9230265 w 10498348"/>
              <a:gd name="connsiteY134" fmla="*/ 5080958 h 6814868"/>
              <a:gd name="connsiteX135" fmla="*/ 9256144 w 10498348"/>
              <a:gd name="connsiteY135" fmla="*/ 5106838 h 6814868"/>
              <a:gd name="connsiteX136" fmla="*/ 9290650 w 10498348"/>
              <a:gd name="connsiteY136" fmla="*/ 5124091 h 6814868"/>
              <a:gd name="connsiteX137" fmla="*/ 9342408 w 10498348"/>
              <a:gd name="connsiteY137" fmla="*/ 5167223 h 6814868"/>
              <a:gd name="connsiteX138" fmla="*/ 9368288 w 10498348"/>
              <a:gd name="connsiteY138" fmla="*/ 5175849 h 6814868"/>
              <a:gd name="connsiteX139" fmla="*/ 9428673 w 10498348"/>
              <a:gd name="connsiteY139" fmla="*/ 5227608 h 6814868"/>
              <a:gd name="connsiteX140" fmla="*/ 9480431 w 10498348"/>
              <a:gd name="connsiteY140" fmla="*/ 5270740 h 6814868"/>
              <a:gd name="connsiteX141" fmla="*/ 9514937 w 10498348"/>
              <a:gd name="connsiteY141" fmla="*/ 5287992 h 6814868"/>
              <a:gd name="connsiteX142" fmla="*/ 9609827 w 10498348"/>
              <a:gd name="connsiteY142" fmla="*/ 5365630 h 6814868"/>
              <a:gd name="connsiteX143" fmla="*/ 9635706 w 10498348"/>
              <a:gd name="connsiteY143" fmla="*/ 5382883 h 6814868"/>
              <a:gd name="connsiteX144" fmla="*/ 9678839 w 10498348"/>
              <a:gd name="connsiteY144" fmla="*/ 5434642 h 6814868"/>
              <a:gd name="connsiteX145" fmla="*/ 9696091 w 10498348"/>
              <a:gd name="connsiteY145" fmla="*/ 5486400 h 6814868"/>
              <a:gd name="connsiteX146" fmla="*/ 9704718 w 10498348"/>
              <a:gd name="connsiteY146" fmla="*/ 5512279 h 6814868"/>
              <a:gd name="connsiteX147" fmla="*/ 9739223 w 10498348"/>
              <a:gd name="connsiteY147" fmla="*/ 5564038 h 6814868"/>
              <a:gd name="connsiteX148" fmla="*/ 9799608 w 10498348"/>
              <a:gd name="connsiteY148" fmla="*/ 5658928 h 6814868"/>
              <a:gd name="connsiteX149" fmla="*/ 9808235 w 10498348"/>
              <a:gd name="connsiteY149" fmla="*/ 5684808 h 6814868"/>
              <a:gd name="connsiteX150" fmla="*/ 9851367 w 10498348"/>
              <a:gd name="connsiteY150" fmla="*/ 5745192 h 6814868"/>
              <a:gd name="connsiteX151" fmla="*/ 9903125 w 10498348"/>
              <a:gd name="connsiteY151" fmla="*/ 5814204 h 6814868"/>
              <a:gd name="connsiteX152" fmla="*/ 9937631 w 10498348"/>
              <a:gd name="connsiteY152" fmla="*/ 5865962 h 6814868"/>
              <a:gd name="connsiteX153" fmla="*/ 9980763 w 10498348"/>
              <a:gd name="connsiteY153" fmla="*/ 5917721 h 6814868"/>
              <a:gd name="connsiteX154" fmla="*/ 10023895 w 10498348"/>
              <a:gd name="connsiteY154" fmla="*/ 5995358 h 6814868"/>
              <a:gd name="connsiteX155" fmla="*/ 10041148 w 10498348"/>
              <a:gd name="connsiteY155" fmla="*/ 6021238 h 6814868"/>
              <a:gd name="connsiteX156" fmla="*/ 10067027 w 10498348"/>
              <a:gd name="connsiteY156" fmla="*/ 6047117 h 6814868"/>
              <a:gd name="connsiteX157" fmla="*/ 10084280 w 10498348"/>
              <a:gd name="connsiteY157" fmla="*/ 6072996 h 6814868"/>
              <a:gd name="connsiteX158" fmla="*/ 10110159 w 10498348"/>
              <a:gd name="connsiteY158" fmla="*/ 6090249 h 6814868"/>
              <a:gd name="connsiteX159" fmla="*/ 10153291 w 10498348"/>
              <a:gd name="connsiteY159" fmla="*/ 6142008 h 6814868"/>
              <a:gd name="connsiteX160" fmla="*/ 10179171 w 10498348"/>
              <a:gd name="connsiteY160" fmla="*/ 6159260 h 6814868"/>
              <a:gd name="connsiteX161" fmla="*/ 10205050 w 10498348"/>
              <a:gd name="connsiteY161" fmla="*/ 6193766 h 6814868"/>
              <a:gd name="connsiteX162" fmla="*/ 10230929 w 10498348"/>
              <a:gd name="connsiteY162" fmla="*/ 6219645 h 6814868"/>
              <a:gd name="connsiteX163" fmla="*/ 10239556 w 10498348"/>
              <a:gd name="connsiteY163" fmla="*/ 6245525 h 6814868"/>
              <a:gd name="connsiteX164" fmla="*/ 10265435 w 10498348"/>
              <a:gd name="connsiteY164" fmla="*/ 6297283 h 6814868"/>
              <a:gd name="connsiteX165" fmla="*/ 10282688 w 10498348"/>
              <a:gd name="connsiteY165" fmla="*/ 6547449 h 6814868"/>
              <a:gd name="connsiteX166" fmla="*/ 10308567 w 10498348"/>
              <a:gd name="connsiteY166" fmla="*/ 6625087 h 6814868"/>
              <a:gd name="connsiteX167" fmla="*/ 10317193 w 10498348"/>
              <a:gd name="connsiteY167" fmla="*/ 6650966 h 6814868"/>
              <a:gd name="connsiteX168" fmla="*/ 10325820 w 10498348"/>
              <a:gd name="connsiteY168" fmla="*/ 6685472 h 6814868"/>
              <a:gd name="connsiteX169" fmla="*/ 10351699 w 10498348"/>
              <a:gd name="connsiteY169" fmla="*/ 6702725 h 6814868"/>
              <a:gd name="connsiteX170" fmla="*/ 10377578 w 10498348"/>
              <a:gd name="connsiteY170" fmla="*/ 6728604 h 6814868"/>
              <a:gd name="connsiteX171" fmla="*/ 10403457 w 10498348"/>
              <a:gd name="connsiteY171" fmla="*/ 6737230 h 6814868"/>
              <a:gd name="connsiteX172" fmla="*/ 10498348 w 10498348"/>
              <a:gd name="connsiteY172" fmla="*/ 6745857 h 6814868"/>
              <a:gd name="connsiteX173" fmla="*/ 10489722 w 10498348"/>
              <a:gd name="connsiteY173" fmla="*/ 6814868 h 6814868"/>
              <a:gd name="connsiteX174" fmla="*/ 8627 w 10498348"/>
              <a:gd name="connsiteY174" fmla="*/ 6781311 h 6814868"/>
              <a:gd name="connsiteX175" fmla="*/ 0 w 10498348"/>
              <a:gd name="connsiteY175" fmla="*/ 49228 h 6814868"/>
              <a:gd name="connsiteX176" fmla="*/ 3804250 w 10498348"/>
              <a:gd name="connsiteY176" fmla="*/ 0 h 6814868"/>
              <a:gd name="connsiteX177" fmla="*/ 3804250 w 10498348"/>
              <a:gd name="connsiteY177" fmla="*/ 69011 h 6814868"/>
              <a:gd name="connsiteX0" fmla="*/ 3804250 w 10498348"/>
              <a:gd name="connsiteY0" fmla="*/ 69011 h 6781311"/>
              <a:gd name="connsiteX1" fmla="*/ 3804250 w 10498348"/>
              <a:gd name="connsiteY1" fmla="*/ 69011 h 6781311"/>
              <a:gd name="connsiteX2" fmla="*/ 3821503 w 10498348"/>
              <a:gd name="connsiteY2" fmla="*/ 146649 h 6781311"/>
              <a:gd name="connsiteX3" fmla="*/ 3830129 w 10498348"/>
              <a:gd name="connsiteY3" fmla="*/ 172528 h 6781311"/>
              <a:gd name="connsiteX4" fmla="*/ 3864635 w 10498348"/>
              <a:gd name="connsiteY4" fmla="*/ 224287 h 6781311"/>
              <a:gd name="connsiteX5" fmla="*/ 3873261 w 10498348"/>
              <a:gd name="connsiteY5" fmla="*/ 250166 h 6781311"/>
              <a:gd name="connsiteX6" fmla="*/ 3907767 w 10498348"/>
              <a:gd name="connsiteY6" fmla="*/ 301925 h 6781311"/>
              <a:gd name="connsiteX7" fmla="*/ 3942273 w 10498348"/>
              <a:gd name="connsiteY7" fmla="*/ 353683 h 6781311"/>
              <a:gd name="connsiteX8" fmla="*/ 3950899 w 10498348"/>
              <a:gd name="connsiteY8" fmla="*/ 379562 h 6781311"/>
              <a:gd name="connsiteX9" fmla="*/ 3976778 w 10498348"/>
              <a:gd name="connsiteY9" fmla="*/ 405442 h 6781311"/>
              <a:gd name="connsiteX10" fmla="*/ 3994031 w 10498348"/>
              <a:gd name="connsiteY10" fmla="*/ 431321 h 6781311"/>
              <a:gd name="connsiteX11" fmla="*/ 4019910 w 10498348"/>
              <a:gd name="connsiteY11" fmla="*/ 457200 h 6781311"/>
              <a:gd name="connsiteX12" fmla="*/ 4037163 w 10498348"/>
              <a:gd name="connsiteY12" fmla="*/ 483079 h 6781311"/>
              <a:gd name="connsiteX13" fmla="*/ 4063042 w 10498348"/>
              <a:gd name="connsiteY13" fmla="*/ 500332 h 6781311"/>
              <a:gd name="connsiteX14" fmla="*/ 4080295 w 10498348"/>
              <a:gd name="connsiteY14" fmla="*/ 526211 h 6781311"/>
              <a:gd name="connsiteX15" fmla="*/ 4106174 w 10498348"/>
              <a:gd name="connsiteY15" fmla="*/ 552091 h 6781311"/>
              <a:gd name="connsiteX16" fmla="*/ 4114801 w 10498348"/>
              <a:gd name="connsiteY16" fmla="*/ 577970 h 6781311"/>
              <a:gd name="connsiteX17" fmla="*/ 4149306 w 10498348"/>
              <a:gd name="connsiteY17" fmla="*/ 629728 h 6781311"/>
              <a:gd name="connsiteX18" fmla="*/ 4166559 w 10498348"/>
              <a:gd name="connsiteY18" fmla="*/ 664234 h 6781311"/>
              <a:gd name="connsiteX19" fmla="*/ 4183812 w 10498348"/>
              <a:gd name="connsiteY19" fmla="*/ 690113 h 6781311"/>
              <a:gd name="connsiteX20" fmla="*/ 4192439 w 10498348"/>
              <a:gd name="connsiteY20" fmla="*/ 715992 h 6781311"/>
              <a:gd name="connsiteX21" fmla="*/ 4209691 w 10498348"/>
              <a:gd name="connsiteY21" fmla="*/ 741872 h 6781311"/>
              <a:gd name="connsiteX22" fmla="*/ 4244197 w 10498348"/>
              <a:gd name="connsiteY22" fmla="*/ 819509 h 6781311"/>
              <a:gd name="connsiteX23" fmla="*/ 4252823 w 10498348"/>
              <a:gd name="connsiteY23" fmla="*/ 845389 h 6781311"/>
              <a:gd name="connsiteX24" fmla="*/ 4304582 w 10498348"/>
              <a:gd name="connsiteY24" fmla="*/ 923026 h 6781311"/>
              <a:gd name="connsiteX25" fmla="*/ 4321835 w 10498348"/>
              <a:gd name="connsiteY25" fmla="*/ 948906 h 6781311"/>
              <a:gd name="connsiteX26" fmla="*/ 4356340 w 10498348"/>
              <a:gd name="connsiteY26" fmla="*/ 1009291 h 6781311"/>
              <a:gd name="connsiteX27" fmla="*/ 4408099 w 10498348"/>
              <a:gd name="connsiteY27" fmla="*/ 1061049 h 6781311"/>
              <a:gd name="connsiteX28" fmla="*/ 4433978 w 10498348"/>
              <a:gd name="connsiteY28" fmla="*/ 1086928 h 6781311"/>
              <a:gd name="connsiteX29" fmla="*/ 4459857 w 10498348"/>
              <a:gd name="connsiteY29" fmla="*/ 1112808 h 6781311"/>
              <a:gd name="connsiteX30" fmla="*/ 4477110 w 10498348"/>
              <a:gd name="connsiteY30" fmla="*/ 1138687 h 6781311"/>
              <a:gd name="connsiteX31" fmla="*/ 4528869 w 10498348"/>
              <a:gd name="connsiteY31" fmla="*/ 1181819 h 6781311"/>
              <a:gd name="connsiteX32" fmla="*/ 4572001 w 10498348"/>
              <a:gd name="connsiteY32" fmla="*/ 1224951 h 6781311"/>
              <a:gd name="connsiteX33" fmla="*/ 4623759 w 10498348"/>
              <a:gd name="connsiteY33" fmla="*/ 1276709 h 6781311"/>
              <a:gd name="connsiteX34" fmla="*/ 4675518 w 10498348"/>
              <a:gd name="connsiteY34" fmla="*/ 1311215 h 6781311"/>
              <a:gd name="connsiteX35" fmla="*/ 4692771 w 10498348"/>
              <a:gd name="connsiteY35" fmla="*/ 1337094 h 6781311"/>
              <a:gd name="connsiteX36" fmla="*/ 4761782 w 10498348"/>
              <a:gd name="connsiteY36" fmla="*/ 1388853 h 6781311"/>
              <a:gd name="connsiteX37" fmla="*/ 4779035 w 10498348"/>
              <a:gd name="connsiteY37" fmla="*/ 1414732 h 6781311"/>
              <a:gd name="connsiteX38" fmla="*/ 4830793 w 10498348"/>
              <a:gd name="connsiteY38" fmla="*/ 1466491 h 6781311"/>
              <a:gd name="connsiteX39" fmla="*/ 4848046 w 10498348"/>
              <a:gd name="connsiteY39" fmla="*/ 1492370 h 6781311"/>
              <a:gd name="connsiteX40" fmla="*/ 4899805 w 10498348"/>
              <a:gd name="connsiteY40" fmla="*/ 1544128 h 6781311"/>
              <a:gd name="connsiteX41" fmla="*/ 4960190 w 10498348"/>
              <a:gd name="connsiteY41" fmla="*/ 1621766 h 6781311"/>
              <a:gd name="connsiteX42" fmla="*/ 4977442 w 10498348"/>
              <a:gd name="connsiteY42" fmla="*/ 1656272 h 6781311"/>
              <a:gd name="connsiteX43" fmla="*/ 5037827 w 10498348"/>
              <a:gd name="connsiteY43" fmla="*/ 1742536 h 6781311"/>
              <a:gd name="connsiteX44" fmla="*/ 5072333 w 10498348"/>
              <a:gd name="connsiteY44" fmla="*/ 1802921 h 6781311"/>
              <a:gd name="connsiteX45" fmla="*/ 5124091 w 10498348"/>
              <a:gd name="connsiteY45" fmla="*/ 1889185 h 6781311"/>
              <a:gd name="connsiteX46" fmla="*/ 5141344 w 10498348"/>
              <a:gd name="connsiteY46" fmla="*/ 1915064 h 6781311"/>
              <a:gd name="connsiteX47" fmla="*/ 5167223 w 10498348"/>
              <a:gd name="connsiteY47" fmla="*/ 1932317 h 6781311"/>
              <a:gd name="connsiteX48" fmla="*/ 5236235 w 10498348"/>
              <a:gd name="connsiteY48" fmla="*/ 2009955 h 6781311"/>
              <a:gd name="connsiteX49" fmla="*/ 5262114 w 10498348"/>
              <a:gd name="connsiteY49" fmla="*/ 2035834 h 6781311"/>
              <a:gd name="connsiteX50" fmla="*/ 5287993 w 10498348"/>
              <a:gd name="connsiteY50" fmla="*/ 2061713 h 6781311"/>
              <a:gd name="connsiteX51" fmla="*/ 5339752 w 10498348"/>
              <a:gd name="connsiteY51" fmla="*/ 2096219 h 6781311"/>
              <a:gd name="connsiteX52" fmla="*/ 5417390 w 10498348"/>
              <a:gd name="connsiteY52" fmla="*/ 2156604 h 6781311"/>
              <a:gd name="connsiteX53" fmla="*/ 5443269 w 10498348"/>
              <a:gd name="connsiteY53" fmla="*/ 2182483 h 6781311"/>
              <a:gd name="connsiteX54" fmla="*/ 5477774 w 10498348"/>
              <a:gd name="connsiteY54" fmla="*/ 2208362 h 6781311"/>
              <a:gd name="connsiteX55" fmla="*/ 5503654 w 10498348"/>
              <a:gd name="connsiteY55" fmla="*/ 2225615 h 6781311"/>
              <a:gd name="connsiteX56" fmla="*/ 5529533 w 10498348"/>
              <a:gd name="connsiteY56" fmla="*/ 2251494 h 6781311"/>
              <a:gd name="connsiteX57" fmla="*/ 5589918 w 10498348"/>
              <a:gd name="connsiteY57" fmla="*/ 2286000 h 6781311"/>
              <a:gd name="connsiteX58" fmla="*/ 5710688 w 10498348"/>
              <a:gd name="connsiteY58" fmla="*/ 2389517 h 6781311"/>
              <a:gd name="connsiteX59" fmla="*/ 5745193 w 10498348"/>
              <a:gd name="connsiteY59" fmla="*/ 2415396 h 6781311"/>
              <a:gd name="connsiteX60" fmla="*/ 5779699 w 10498348"/>
              <a:gd name="connsiteY60" fmla="*/ 2449902 h 6781311"/>
              <a:gd name="connsiteX61" fmla="*/ 5831457 w 10498348"/>
              <a:gd name="connsiteY61" fmla="*/ 2484408 h 6781311"/>
              <a:gd name="connsiteX62" fmla="*/ 5891842 w 10498348"/>
              <a:gd name="connsiteY62" fmla="*/ 2544792 h 6781311"/>
              <a:gd name="connsiteX63" fmla="*/ 5978106 w 10498348"/>
              <a:gd name="connsiteY63" fmla="*/ 2605177 h 6781311"/>
              <a:gd name="connsiteX64" fmla="*/ 6003986 w 10498348"/>
              <a:gd name="connsiteY64" fmla="*/ 2631057 h 6781311"/>
              <a:gd name="connsiteX65" fmla="*/ 6098876 w 10498348"/>
              <a:gd name="connsiteY65" fmla="*/ 2700068 h 6781311"/>
              <a:gd name="connsiteX66" fmla="*/ 6142008 w 10498348"/>
              <a:gd name="connsiteY66" fmla="*/ 2725947 h 6781311"/>
              <a:gd name="connsiteX67" fmla="*/ 6211020 w 10498348"/>
              <a:gd name="connsiteY67" fmla="*/ 2786332 h 6781311"/>
              <a:gd name="connsiteX68" fmla="*/ 6254152 w 10498348"/>
              <a:gd name="connsiteY68" fmla="*/ 2812211 h 6781311"/>
              <a:gd name="connsiteX69" fmla="*/ 6288657 w 10498348"/>
              <a:gd name="connsiteY69" fmla="*/ 2838091 h 6781311"/>
              <a:gd name="connsiteX70" fmla="*/ 6331790 w 10498348"/>
              <a:gd name="connsiteY70" fmla="*/ 2855343 h 6781311"/>
              <a:gd name="connsiteX71" fmla="*/ 6366295 w 10498348"/>
              <a:gd name="connsiteY71" fmla="*/ 2881223 h 6781311"/>
              <a:gd name="connsiteX72" fmla="*/ 6400801 w 10498348"/>
              <a:gd name="connsiteY72" fmla="*/ 2898475 h 6781311"/>
              <a:gd name="connsiteX73" fmla="*/ 6452559 w 10498348"/>
              <a:gd name="connsiteY73" fmla="*/ 2932981 h 6781311"/>
              <a:gd name="connsiteX74" fmla="*/ 6530197 w 10498348"/>
              <a:gd name="connsiteY74" fmla="*/ 2976113 h 6781311"/>
              <a:gd name="connsiteX75" fmla="*/ 6581956 w 10498348"/>
              <a:gd name="connsiteY75" fmla="*/ 3010619 h 6781311"/>
              <a:gd name="connsiteX76" fmla="*/ 6625088 w 10498348"/>
              <a:gd name="connsiteY76" fmla="*/ 3036498 h 6781311"/>
              <a:gd name="connsiteX77" fmla="*/ 6659593 w 10498348"/>
              <a:gd name="connsiteY77" fmla="*/ 3062377 h 6781311"/>
              <a:gd name="connsiteX78" fmla="*/ 6685473 w 10498348"/>
              <a:gd name="connsiteY78" fmla="*/ 3079630 h 6781311"/>
              <a:gd name="connsiteX79" fmla="*/ 6788990 w 10498348"/>
              <a:gd name="connsiteY79" fmla="*/ 3157268 h 6781311"/>
              <a:gd name="connsiteX80" fmla="*/ 6823495 w 10498348"/>
              <a:gd name="connsiteY80" fmla="*/ 3183147 h 6781311"/>
              <a:gd name="connsiteX81" fmla="*/ 6849374 w 10498348"/>
              <a:gd name="connsiteY81" fmla="*/ 3200400 h 6781311"/>
              <a:gd name="connsiteX82" fmla="*/ 6883880 w 10498348"/>
              <a:gd name="connsiteY82" fmla="*/ 3226279 h 6781311"/>
              <a:gd name="connsiteX83" fmla="*/ 6909759 w 10498348"/>
              <a:gd name="connsiteY83" fmla="*/ 3234906 h 6781311"/>
              <a:gd name="connsiteX84" fmla="*/ 6978771 w 10498348"/>
              <a:gd name="connsiteY84" fmla="*/ 3286664 h 6781311"/>
              <a:gd name="connsiteX85" fmla="*/ 7030529 w 10498348"/>
              <a:gd name="connsiteY85" fmla="*/ 3321170 h 6781311"/>
              <a:gd name="connsiteX86" fmla="*/ 7056408 w 10498348"/>
              <a:gd name="connsiteY86" fmla="*/ 3338423 h 6781311"/>
              <a:gd name="connsiteX87" fmla="*/ 7082288 w 10498348"/>
              <a:gd name="connsiteY87" fmla="*/ 3347049 h 6781311"/>
              <a:gd name="connsiteX88" fmla="*/ 7159925 w 10498348"/>
              <a:gd name="connsiteY88" fmla="*/ 3398808 h 6781311"/>
              <a:gd name="connsiteX89" fmla="*/ 7211684 w 10498348"/>
              <a:gd name="connsiteY89" fmla="*/ 3433313 h 6781311"/>
              <a:gd name="connsiteX90" fmla="*/ 7246190 w 10498348"/>
              <a:gd name="connsiteY90" fmla="*/ 3450566 h 6781311"/>
              <a:gd name="connsiteX91" fmla="*/ 7280695 w 10498348"/>
              <a:gd name="connsiteY91" fmla="*/ 3476445 h 6781311"/>
              <a:gd name="connsiteX92" fmla="*/ 7332454 w 10498348"/>
              <a:gd name="connsiteY92" fmla="*/ 3510951 h 6781311"/>
              <a:gd name="connsiteX93" fmla="*/ 7349706 w 10498348"/>
              <a:gd name="connsiteY93" fmla="*/ 3536830 h 6781311"/>
              <a:gd name="connsiteX94" fmla="*/ 7375586 w 10498348"/>
              <a:gd name="connsiteY94" fmla="*/ 3545457 h 6781311"/>
              <a:gd name="connsiteX95" fmla="*/ 7418718 w 10498348"/>
              <a:gd name="connsiteY95" fmla="*/ 3579962 h 6781311"/>
              <a:gd name="connsiteX96" fmla="*/ 7496356 w 10498348"/>
              <a:gd name="connsiteY96" fmla="*/ 3648974 h 6781311"/>
              <a:gd name="connsiteX97" fmla="*/ 7513608 w 10498348"/>
              <a:gd name="connsiteY97" fmla="*/ 3674853 h 6781311"/>
              <a:gd name="connsiteX98" fmla="*/ 7548114 w 10498348"/>
              <a:gd name="connsiteY98" fmla="*/ 3700732 h 6781311"/>
              <a:gd name="connsiteX99" fmla="*/ 7599873 w 10498348"/>
              <a:gd name="connsiteY99" fmla="*/ 3743864 h 6781311"/>
              <a:gd name="connsiteX100" fmla="*/ 7651631 w 10498348"/>
              <a:gd name="connsiteY100" fmla="*/ 3795623 h 6781311"/>
              <a:gd name="connsiteX101" fmla="*/ 7694763 w 10498348"/>
              <a:gd name="connsiteY101" fmla="*/ 3838755 h 6781311"/>
              <a:gd name="connsiteX102" fmla="*/ 7720642 w 10498348"/>
              <a:gd name="connsiteY102" fmla="*/ 3881887 h 6781311"/>
              <a:gd name="connsiteX103" fmla="*/ 7746522 w 10498348"/>
              <a:gd name="connsiteY103" fmla="*/ 3907766 h 6781311"/>
              <a:gd name="connsiteX104" fmla="*/ 7772401 w 10498348"/>
              <a:gd name="connsiteY104" fmla="*/ 3942272 h 6781311"/>
              <a:gd name="connsiteX105" fmla="*/ 7815533 w 10498348"/>
              <a:gd name="connsiteY105" fmla="*/ 3976777 h 6781311"/>
              <a:gd name="connsiteX106" fmla="*/ 7850039 w 10498348"/>
              <a:gd name="connsiteY106" fmla="*/ 4028536 h 6781311"/>
              <a:gd name="connsiteX107" fmla="*/ 7919050 w 10498348"/>
              <a:gd name="connsiteY107" fmla="*/ 4088921 h 6781311"/>
              <a:gd name="connsiteX108" fmla="*/ 8005314 w 10498348"/>
              <a:gd name="connsiteY108" fmla="*/ 4157932 h 6781311"/>
              <a:gd name="connsiteX109" fmla="*/ 8065699 w 10498348"/>
              <a:gd name="connsiteY109" fmla="*/ 4201064 h 6781311"/>
              <a:gd name="connsiteX110" fmla="*/ 8126084 w 10498348"/>
              <a:gd name="connsiteY110" fmla="*/ 4235570 h 6781311"/>
              <a:gd name="connsiteX111" fmla="*/ 8195095 w 10498348"/>
              <a:gd name="connsiteY111" fmla="*/ 4287328 h 6781311"/>
              <a:gd name="connsiteX112" fmla="*/ 8238227 w 10498348"/>
              <a:gd name="connsiteY112" fmla="*/ 4313208 h 6781311"/>
              <a:gd name="connsiteX113" fmla="*/ 8289986 w 10498348"/>
              <a:gd name="connsiteY113" fmla="*/ 4356340 h 6781311"/>
              <a:gd name="connsiteX114" fmla="*/ 8384876 w 10498348"/>
              <a:gd name="connsiteY114" fmla="*/ 4408098 h 6781311"/>
              <a:gd name="connsiteX115" fmla="*/ 8453888 w 10498348"/>
              <a:gd name="connsiteY115" fmla="*/ 4442604 h 6781311"/>
              <a:gd name="connsiteX116" fmla="*/ 8540152 w 10498348"/>
              <a:gd name="connsiteY116" fmla="*/ 4502989 h 6781311"/>
              <a:gd name="connsiteX117" fmla="*/ 8566031 w 10498348"/>
              <a:gd name="connsiteY117" fmla="*/ 4511615 h 6781311"/>
              <a:gd name="connsiteX118" fmla="*/ 8626416 w 10498348"/>
              <a:gd name="connsiteY118" fmla="*/ 4554747 h 6781311"/>
              <a:gd name="connsiteX119" fmla="*/ 8652295 w 10498348"/>
              <a:gd name="connsiteY119" fmla="*/ 4580626 h 6781311"/>
              <a:gd name="connsiteX120" fmla="*/ 8695427 w 10498348"/>
              <a:gd name="connsiteY120" fmla="*/ 4606506 h 6781311"/>
              <a:gd name="connsiteX121" fmla="*/ 8747186 w 10498348"/>
              <a:gd name="connsiteY121" fmla="*/ 4632385 h 6781311"/>
              <a:gd name="connsiteX122" fmla="*/ 8790318 w 10498348"/>
              <a:gd name="connsiteY122" fmla="*/ 4666891 h 6781311"/>
              <a:gd name="connsiteX123" fmla="*/ 8816197 w 10498348"/>
              <a:gd name="connsiteY123" fmla="*/ 4692770 h 6781311"/>
              <a:gd name="connsiteX124" fmla="*/ 8850703 w 10498348"/>
              <a:gd name="connsiteY124" fmla="*/ 4718649 h 6781311"/>
              <a:gd name="connsiteX125" fmla="*/ 8876582 w 10498348"/>
              <a:gd name="connsiteY125" fmla="*/ 4735902 h 6781311"/>
              <a:gd name="connsiteX126" fmla="*/ 8936967 w 10498348"/>
              <a:gd name="connsiteY126" fmla="*/ 4787660 h 6781311"/>
              <a:gd name="connsiteX127" fmla="*/ 8980099 w 10498348"/>
              <a:gd name="connsiteY127" fmla="*/ 4839419 h 6781311"/>
              <a:gd name="connsiteX128" fmla="*/ 9023231 w 10498348"/>
              <a:gd name="connsiteY128" fmla="*/ 4873925 h 6781311"/>
              <a:gd name="connsiteX129" fmla="*/ 9057737 w 10498348"/>
              <a:gd name="connsiteY129" fmla="*/ 4925683 h 6781311"/>
              <a:gd name="connsiteX130" fmla="*/ 9109495 w 10498348"/>
              <a:gd name="connsiteY130" fmla="*/ 4968815 h 6781311"/>
              <a:gd name="connsiteX131" fmla="*/ 9135374 w 10498348"/>
              <a:gd name="connsiteY131" fmla="*/ 5003321 h 6781311"/>
              <a:gd name="connsiteX132" fmla="*/ 9169880 w 10498348"/>
              <a:gd name="connsiteY132" fmla="*/ 5029200 h 6781311"/>
              <a:gd name="connsiteX133" fmla="*/ 9204386 w 10498348"/>
              <a:gd name="connsiteY133" fmla="*/ 5063706 h 6781311"/>
              <a:gd name="connsiteX134" fmla="*/ 9230265 w 10498348"/>
              <a:gd name="connsiteY134" fmla="*/ 5080958 h 6781311"/>
              <a:gd name="connsiteX135" fmla="*/ 9256144 w 10498348"/>
              <a:gd name="connsiteY135" fmla="*/ 5106838 h 6781311"/>
              <a:gd name="connsiteX136" fmla="*/ 9290650 w 10498348"/>
              <a:gd name="connsiteY136" fmla="*/ 5124091 h 6781311"/>
              <a:gd name="connsiteX137" fmla="*/ 9342408 w 10498348"/>
              <a:gd name="connsiteY137" fmla="*/ 5167223 h 6781311"/>
              <a:gd name="connsiteX138" fmla="*/ 9368288 w 10498348"/>
              <a:gd name="connsiteY138" fmla="*/ 5175849 h 6781311"/>
              <a:gd name="connsiteX139" fmla="*/ 9428673 w 10498348"/>
              <a:gd name="connsiteY139" fmla="*/ 5227608 h 6781311"/>
              <a:gd name="connsiteX140" fmla="*/ 9480431 w 10498348"/>
              <a:gd name="connsiteY140" fmla="*/ 5270740 h 6781311"/>
              <a:gd name="connsiteX141" fmla="*/ 9514937 w 10498348"/>
              <a:gd name="connsiteY141" fmla="*/ 5287992 h 6781311"/>
              <a:gd name="connsiteX142" fmla="*/ 9609827 w 10498348"/>
              <a:gd name="connsiteY142" fmla="*/ 5365630 h 6781311"/>
              <a:gd name="connsiteX143" fmla="*/ 9635706 w 10498348"/>
              <a:gd name="connsiteY143" fmla="*/ 5382883 h 6781311"/>
              <a:gd name="connsiteX144" fmla="*/ 9678839 w 10498348"/>
              <a:gd name="connsiteY144" fmla="*/ 5434642 h 6781311"/>
              <a:gd name="connsiteX145" fmla="*/ 9696091 w 10498348"/>
              <a:gd name="connsiteY145" fmla="*/ 5486400 h 6781311"/>
              <a:gd name="connsiteX146" fmla="*/ 9704718 w 10498348"/>
              <a:gd name="connsiteY146" fmla="*/ 5512279 h 6781311"/>
              <a:gd name="connsiteX147" fmla="*/ 9739223 w 10498348"/>
              <a:gd name="connsiteY147" fmla="*/ 5564038 h 6781311"/>
              <a:gd name="connsiteX148" fmla="*/ 9799608 w 10498348"/>
              <a:gd name="connsiteY148" fmla="*/ 5658928 h 6781311"/>
              <a:gd name="connsiteX149" fmla="*/ 9808235 w 10498348"/>
              <a:gd name="connsiteY149" fmla="*/ 5684808 h 6781311"/>
              <a:gd name="connsiteX150" fmla="*/ 9851367 w 10498348"/>
              <a:gd name="connsiteY150" fmla="*/ 5745192 h 6781311"/>
              <a:gd name="connsiteX151" fmla="*/ 9903125 w 10498348"/>
              <a:gd name="connsiteY151" fmla="*/ 5814204 h 6781311"/>
              <a:gd name="connsiteX152" fmla="*/ 9937631 w 10498348"/>
              <a:gd name="connsiteY152" fmla="*/ 5865962 h 6781311"/>
              <a:gd name="connsiteX153" fmla="*/ 9980763 w 10498348"/>
              <a:gd name="connsiteY153" fmla="*/ 5917721 h 6781311"/>
              <a:gd name="connsiteX154" fmla="*/ 10023895 w 10498348"/>
              <a:gd name="connsiteY154" fmla="*/ 5995358 h 6781311"/>
              <a:gd name="connsiteX155" fmla="*/ 10041148 w 10498348"/>
              <a:gd name="connsiteY155" fmla="*/ 6021238 h 6781311"/>
              <a:gd name="connsiteX156" fmla="*/ 10067027 w 10498348"/>
              <a:gd name="connsiteY156" fmla="*/ 6047117 h 6781311"/>
              <a:gd name="connsiteX157" fmla="*/ 10084280 w 10498348"/>
              <a:gd name="connsiteY157" fmla="*/ 6072996 h 6781311"/>
              <a:gd name="connsiteX158" fmla="*/ 10110159 w 10498348"/>
              <a:gd name="connsiteY158" fmla="*/ 6090249 h 6781311"/>
              <a:gd name="connsiteX159" fmla="*/ 10153291 w 10498348"/>
              <a:gd name="connsiteY159" fmla="*/ 6142008 h 6781311"/>
              <a:gd name="connsiteX160" fmla="*/ 10179171 w 10498348"/>
              <a:gd name="connsiteY160" fmla="*/ 6159260 h 6781311"/>
              <a:gd name="connsiteX161" fmla="*/ 10205050 w 10498348"/>
              <a:gd name="connsiteY161" fmla="*/ 6193766 h 6781311"/>
              <a:gd name="connsiteX162" fmla="*/ 10230929 w 10498348"/>
              <a:gd name="connsiteY162" fmla="*/ 6219645 h 6781311"/>
              <a:gd name="connsiteX163" fmla="*/ 10239556 w 10498348"/>
              <a:gd name="connsiteY163" fmla="*/ 6245525 h 6781311"/>
              <a:gd name="connsiteX164" fmla="*/ 10265435 w 10498348"/>
              <a:gd name="connsiteY164" fmla="*/ 6297283 h 6781311"/>
              <a:gd name="connsiteX165" fmla="*/ 10282688 w 10498348"/>
              <a:gd name="connsiteY165" fmla="*/ 6547449 h 6781311"/>
              <a:gd name="connsiteX166" fmla="*/ 10308567 w 10498348"/>
              <a:gd name="connsiteY166" fmla="*/ 6625087 h 6781311"/>
              <a:gd name="connsiteX167" fmla="*/ 10317193 w 10498348"/>
              <a:gd name="connsiteY167" fmla="*/ 6650966 h 6781311"/>
              <a:gd name="connsiteX168" fmla="*/ 10325820 w 10498348"/>
              <a:gd name="connsiteY168" fmla="*/ 6685472 h 6781311"/>
              <a:gd name="connsiteX169" fmla="*/ 10351699 w 10498348"/>
              <a:gd name="connsiteY169" fmla="*/ 6702725 h 6781311"/>
              <a:gd name="connsiteX170" fmla="*/ 10377578 w 10498348"/>
              <a:gd name="connsiteY170" fmla="*/ 6728604 h 6781311"/>
              <a:gd name="connsiteX171" fmla="*/ 10403457 w 10498348"/>
              <a:gd name="connsiteY171" fmla="*/ 6737230 h 6781311"/>
              <a:gd name="connsiteX172" fmla="*/ 10498348 w 10498348"/>
              <a:gd name="connsiteY172" fmla="*/ 6745857 h 6781311"/>
              <a:gd name="connsiteX173" fmla="*/ 10498348 w 10498348"/>
              <a:gd name="connsiteY173" fmla="*/ 6772527 h 6781311"/>
              <a:gd name="connsiteX174" fmla="*/ 8627 w 10498348"/>
              <a:gd name="connsiteY174" fmla="*/ 6781311 h 6781311"/>
              <a:gd name="connsiteX175" fmla="*/ 0 w 10498348"/>
              <a:gd name="connsiteY175" fmla="*/ 49228 h 6781311"/>
              <a:gd name="connsiteX176" fmla="*/ 3804250 w 10498348"/>
              <a:gd name="connsiteY176" fmla="*/ 0 h 6781311"/>
              <a:gd name="connsiteX177" fmla="*/ 3804250 w 10498348"/>
              <a:gd name="connsiteY177" fmla="*/ 69011 h 6781311"/>
              <a:gd name="connsiteX0" fmla="*/ 3804250 w 10498348"/>
              <a:gd name="connsiteY0" fmla="*/ 69011 h 6781311"/>
              <a:gd name="connsiteX1" fmla="*/ 3804250 w 10498348"/>
              <a:gd name="connsiteY1" fmla="*/ 69011 h 6781311"/>
              <a:gd name="connsiteX2" fmla="*/ 3821503 w 10498348"/>
              <a:gd name="connsiteY2" fmla="*/ 146649 h 6781311"/>
              <a:gd name="connsiteX3" fmla="*/ 3830129 w 10498348"/>
              <a:gd name="connsiteY3" fmla="*/ 172528 h 6781311"/>
              <a:gd name="connsiteX4" fmla="*/ 3864635 w 10498348"/>
              <a:gd name="connsiteY4" fmla="*/ 224287 h 6781311"/>
              <a:gd name="connsiteX5" fmla="*/ 3873261 w 10498348"/>
              <a:gd name="connsiteY5" fmla="*/ 250166 h 6781311"/>
              <a:gd name="connsiteX6" fmla="*/ 3907767 w 10498348"/>
              <a:gd name="connsiteY6" fmla="*/ 301925 h 6781311"/>
              <a:gd name="connsiteX7" fmla="*/ 3942273 w 10498348"/>
              <a:gd name="connsiteY7" fmla="*/ 353683 h 6781311"/>
              <a:gd name="connsiteX8" fmla="*/ 3950899 w 10498348"/>
              <a:gd name="connsiteY8" fmla="*/ 379562 h 6781311"/>
              <a:gd name="connsiteX9" fmla="*/ 3976778 w 10498348"/>
              <a:gd name="connsiteY9" fmla="*/ 405442 h 6781311"/>
              <a:gd name="connsiteX10" fmla="*/ 3994031 w 10498348"/>
              <a:gd name="connsiteY10" fmla="*/ 431321 h 6781311"/>
              <a:gd name="connsiteX11" fmla="*/ 4019910 w 10498348"/>
              <a:gd name="connsiteY11" fmla="*/ 457200 h 6781311"/>
              <a:gd name="connsiteX12" fmla="*/ 4037163 w 10498348"/>
              <a:gd name="connsiteY12" fmla="*/ 483079 h 6781311"/>
              <a:gd name="connsiteX13" fmla="*/ 4063042 w 10498348"/>
              <a:gd name="connsiteY13" fmla="*/ 500332 h 6781311"/>
              <a:gd name="connsiteX14" fmla="*/ 4080295 w 10498348"/>
              <a:gd name="connsiteY14" fmla="*/ 526211 h 6781311"/>
              <a:gd name="connsiteX15" fmla="*/ 4106174 w 10498348"/>
              <a:gd name="connsiteY15" fmla="*/ 552091 h 6781311"/>
              <a:gd name="connsiteX16" fmla="*/ 4114801 w 10498348"/>
              <a:gd name="connsiteY16" fmla="*/ 577970 h 6781311"/>
              <a:gd name="connsiteX17" fmla="*/ 4149306 w 10498348"/>
              <a:gd name="connsiteY17" fmla="*/ 629728 h 6781311"/>
              <a:gd name="connsiteX18" fmla="*/ 4166559 w 10498348"/>
              <a:gd name="connsiteY18" fmla="*/ 664234 h 6781311"/>
              <a:gd name="connsiteX19" fmla="*/ 4183812 w 10498348"/>
              <a:gd name="connsiteY19" fmla="*/ 690113 h 6781311"/>
              <a:gd name="connsiteX20" fmla="*/ 4192439 w 10498348"/>
              <a:gd name="connsiteY20" fmla="*/ 715992 h 6781311"/>
              <a:gd name="connsiteX21" fmla="*/ 4209691 w 10498348"/>
              <a:gd name="connsiteY21" fmla="*/ 741872 h 6781311"/>
              <a:gd name="connsiteX22" fmla="*/ 4244197 w 10498348"/>
              <a:gd name="connsiteY22" fmla="*/ 819509 h 6781311"/>
              <a:gd name="connsiteX23" fmla="*/ 4252823 w 10498348"/>
              <a:gd name="connsiteY23" fmla="*/ 845389 h 6781311"/>
              <a:gd name="connsiteX24" fmla="*/ 4304582 w 10498348"/>
              <a:gd name="connsiteY24" fmla="*/ 923026 h 6781311"/>
              <a:gd name="connsiteX25" fmla="*/ 4321835 w 10498348"/>
              <a:gd name="connsiteY25" fmla="*/ 948906 h 6781311"/>
              <a:gd name="connsiteX26" fmla="*/ 4356340 w 10498348"/>
              <a:gd name="connsiteY26" fmla="*/ 1009291 h 6781311"/>
              <a:gd name="connsiteX27" fmla="*/ 4408099 w 10498348"/>
              <a:gd name="connsiteY27" fmla="*/ 1061049 h 6781311"/>
              <a:gd name="connsiteX28" fmla="*/ 4433978 w 10498348"/>
              <a:gd name="connsiteY28" fmla="*/ 1086928 h 6781311"/>
              <a:gd name="connsiteX29" fmla="*/ 4459857 w 10498348"/>
              <a:gd name="connsiteY29" fmla="*/ 1112808 h 6781311"/>
              <a:gd name="connsiteX30" fmla="*/ 4477110 w 10498348"/>
              <a:gd name="connsiteY30" fmla="*/ 1138687 h 6781311"/>
              <a:gd name="connsiteX31" fmla="*/ 4528869 w 10498348"/>
              <a:gd name="connsiteY31" fmla="*/ 1181819 h 6781311"/>
              <a:gd name="connsiteX32" fmla="*/ 4572001 w 10498348"/>
              <a:gd name="connsiteY32" fmla="*/ 1224951 h 6781311"/>
              <a:gd name="connsiteX33" fmla="*/ 4623759 w 10498348"/>
              <a:gd name="connsiteY33" fmla="*/ 1276709 h 6781311"/>
              <a:gd name="connsiteX34" fmla="*/ 4675518 w 10498348"/>
              <a:gd name="connsiteY34" fmla="*/ 1311215 h 6781311"/>
              <a:gd name="connsiteX35" fmla="*/ 4692771 w 10498348"/>
              <a:gd name="connsiteY35" fmla="*/ 1337094 h 6781311"/>
              <a:gd name="connsiteX36" fmla="*/ 4761782 w 10498348"/>
              <a:gd name="connsiteY36" fmla="*/ 1388853 h 6781311"/>
              <a:gd name="connsiteX37" fmla="*/ 4779035 w 10498348"/>
              <a:gd name="connsiteY37" fmla="*/ 1414732 h 6781311"/>
              <a:gd name="connsiteX38" fmla="*/ 4830793 w 10498348"/>
              <a:gd name="connsiteY38" fmla="*/ 1466491 h 6781311"/>
              <a:gd name="connsiteX39" fmla="*/ 4848046 w 10498348"/>
              <a:gd name="connsiteY39" fmla="*/ 1492370 h 6781311"/>
              <a:gd name="connsiteX40" fmla="*/ 4899805 w 10498348"/>
              <a:gd name="connsiteY40" fmla="*/ 1544128 h 6781311"/>
              <a:gd name="connsiteX41" fmla="*/ 4960190 w 10498348"/>
              <a:gd name="connsiteY41" fmla="*/ 1621766 h 6781311"/>
              <a:gd name="connsiteX42" fmla="*/ 4977442 w 10498348"/>
              <a:gd name="connsiteY42" fmla="*/ 1656272 h 6781311"/>
              <a:gd name="connsiteX43" fmla="*/ 5037827 w 10498348"/>
              <a:gd name="connsiteY43" fmla="*/ 1742536 h 6781311"/>
              <a:gd name="connsiteX44" fmla="*/ 5072333 w 10498348"/>
              <a:gd name="connsiteY44" fmla="*/ 1802921 h 6781311"/>
              <a:gd name="connsiteX45" fmla="*/ 5124091 w 10498348"/>
              <a:gd name="connsiteY45" fmla="*/ 1889185 h 6781311"/>
              <a:gd name="connsiteX46" fmla="*/ 5141344 w 10498348"/>
              <a:gd name="connsiteY46" fmla="*/ 1915064 h 6781311"/>
              <a:gd name="connsiteX47" fmla="*/ 5167223 w 10498348"/>
              <a:gd name="connsiteY47" fmla="*/ 1932317 h 6781311"/>
              <a:gd name="connsiteX48" fmla="*/ 5236235 w 10498348"/>
              <a:gd name="connsiteY48" fmla="*/ 2009955 h 6781311"/>
              <a:gd name="connsiteX49" fmla="*/ 5262114 w 10498348"/>
              <a:gd name="connsiteY49" fmla="*/ 2035834 h 6781311"/>
              <a:gd name="connsiteX50" fmla="*/ 5287993 w 10498348"/>
              <a:gd name="connsiteY50" fmla="*/ 2061713 h 6781311"/>
              <a:gd name="connsiteX51" fmla="*/ 5339752 w 10498348"/>
              <a:gd name="connsiteY51" fmla="*/ 2096219 h 6781311"/>
              <a:gd name="connsiteX52" fmla="*/ 5417390 w 10498348"/>
              <a:gd name="connsiteY52" fmla="*/ 2156604 h 6781311"/>
              <a:gd name="connsiteX53" fmla="*/ 5443269 w 10498348"/>
              <a:gd name="connsiteY53" fmla="*/ 2182483 h 6781311"/>
              <a:gd name="connsiteX54" fmla="*/ 5477774 w 10498348"/>
              <a:gd name="connsiteY54" fmla="*/ 2208362 h 6781311"/>
              <a:gd name="connsiteX55" fmla="*/ 5503654 w 10498348"/>
              <a:gd name="connsiteY55" fmla="*/ 2225615 h 6781311"/>
              <a:gd name="connsiteX56" fmla="*/ 5529533 w 10498348"/>
              <a:gd name="connsiteY56" fmla="*/ 2251494 h 6781311"/>
              <a:gd name="connsiteX57" fmla="*/ 5589918 w 10498348"/>
              <a:gd name="connsiteY57" fmla="*/ 2286000 h 6781311"/>
              <a:gd name="connsiteX58" fmla="*/ 5710688 w 10498348"/>
              <a:gd name="connsiteY58" fmla="*/ 2389517 h 6781311"/>
              <a:gd name="connsiteX59" fmla="*/ 5745193 w 10498348"/>
              <a:gd name="connsiteY59" fmla="*/ 2415396 h 6781311"/>
              <a:gd name="connsiteX60" fmla="*/ 5779699 w 10498348"/>
              <a:gd name="connsiteY60" fmla="*/ 2449902 h 6781311"/>
              <a:gd name="connsiteX61" fmla="*/ 5831457 w 10498348"/>
              <a:gd name="connsiteY61" fmla="*/ 2484408 h 6781311"/>
              <a:gd name="connsiteX62" fmla="*/ 5891842 w 10498348"/>
              <a:gd name="connsiteY62" fmla="*/ 2544792 h 6781311"/>
              <a:gd name="connsiteX63" fmla="*/ 5978106 w 10498348"/>
              <a:gd name="connsiteY63" fmla="*/ 2605177 h 6781311"/>
              <a:gd name="connsiteX64" fmla="*/ 6003986 w 10498348"/>
              <a:gd name="connsiteY64" fmla="*/ 2631057 h 6781311"/>
              <a:gd name="connsiteX65" fmla="*/ 6098876 w 10498348"/>
              <a:gd name="connsiteY65" fmla="*/ 2700068 h 6781311"/>
              <a:gd name="connsiteX66" fmla="*/ 6142008 w 10498348"/>
              <a:gd name="connsiteY66" fmla="*/ 2725947 h 6781311"/>
              <a:gd name="connsiteX67" fmla="*/ 6211020 w 10498348"/>
              <a:gd name="connsiteY67" fmla="*/ 2786332 h 6781311"/>
              <a:gd name="connsiteX68" fmla="*/ 6254152 w 10498348"/>
              <a:gd name="connsiteY68" fmla="*/ 2812211 h 6781311"/>
              <a:gd name="connsiteX69" fmla="*/ 6288657 w 10498348"/>
              <a:gd name="connsiteY69" fmla="*/ 2838091 h 6781311"/>
              <a:gd name="connsiteX70" fmla="*/ 6331790 w 10498348"/>
              <a:gd name="connsiteY70" fmla="*/ 2855343 h 6781311"/>
              <a:gd name="connsiteX71" fmla="*/ 6366295 w 10498348"/>
              <a:gd name="connsiteY71" fmla="*/ 2881223 h 6781311"/>
              <a:gd name="connsiteX72" fmla="*/ 6400801 w 10498348"/>
              <a:gd name="connsiteY72" fmla="*/ 2898475 h 6781311"/>
              <a:gd name="connsiteX73" fmla="*/ 6452559 w 10498348"/>
              <a:gd name="connsiteY73" fmla="*/ 2932981 h 6781311"/>
              <a:gd name="connsiteX74" fmla="*/ 6530197 w 10498348"/>
              <a:gd name="connsiteY74" fmla="*/ 2976113 h 6781311"/>
              <a:gd name="connsiteX75" fmla="*/ 6581956 w 10498348"/>
              <a:gd name="connsiteY75" fmla="*/ 3010619 h 6781311"/>
              <a:gd name="connsiteX76" fmla="*/ 6625088 w 10498348"/>
              <a:gd name="connsiteY76" fmla="*/ 3036498 h 6781311"/>
              <a:gd name="connsiteX77" fmla="*/ 6659593 w 10498348"/>
              <a:gd name="connsiteY77" fmla="*/ 3062377 h 6781311"/>
              <a:gd name="connsiteX78" fmla="*/ 6685473 w 10498348"/>
              <a:gd name="connsiteY78" fmla="*/ 3079630 h 6781311"/>
              <a:gd name="connsiteX79" fmla="*/ 6788990 w 10498348"/>
              <a:gd name="connsiteY79" fmla="*/ 3157268 h 6781311"/>
              <a:gd name="connsiteX80" fmla="*/ 6823495 w 10498348"/>
              <a:gd name="connsiteY80" fmla="*/ 3183147 h 6781311"/>
              <a:gd name="connsiteX81" fmla="*/ 6849374 w 10498348"/>
              <a:gd name="connsiteY81" fmla="*/ 3200400 h 6781311"/>
              <a:gd name="connsiteX82" fmla="*/ 6883880 w 10498348"/>
              <a:gd name="connsiteY82" fmla="*/ 3226279 h 6781311"/>
              <a:gd name="connsiteX83" fmla="*/ 6909759 w 10498348"/>
              <a:gd name="connsiteY83" fmla="*/ 3234906 h 6781311"/>
              <a:gd name="connsiteX84" fmla="*/ 6978771 w 10498348"/>
              <a:gd name="connsiteY84" fmla="*/ 3286664 h 6781311"/>
              <a:gd name="connsiteX85" fmla="*/ 7030529 w 10498348"/>
              <a:gd name="connsiteY85" fmla="*/ 3321170 h 6781311"/>
              <a:gd name="connsiteX86" fmla="*/ 7056408 w 10498348"/>
              <a:gd name="connsiteY86" fmla="*/ 3338423 h 6781311"/>
              <a:gd name="connsiteX87" fmla="*/ 7082288 w 10498348"/>
              <a:gd name="connsiteY87" fmla="*/ 3347049 h 6781311"/>
              <a:gd name="connsiteX88" fmla="*/ 7159925 w 10498348"/>
              <a:gd name="connsiteY88" fmla="*/ 3398808 h 6781311"/>
              <a:gd name="connsiteX89" fmla="*/ 7211684 w 10498348"/>
              <a:gd name="connsiteY89" fmla="*/ 3433313 h 6781311"/>
              <a:gd name="connsiteX90" fmla="*/ 7246190 w 10498348"/>
              <a:gd name="connsiteY90" fmla="*/ 3450566 h 6781311"/>
              <a:gd name="connsiteX91" fmla="*/ 7280695 w 10498348"/>
              <a:gd name="connsiteY91" fmla="*/ 3476445 h 6781311"/>
              <a:gd name="connsiteX92" fmla="*/ 7332454 w 10498348"/>
              <a:gd name="connsiteY92" fmla="*/ 3510951 h 6781311"/>
              <a:gd name="connsiteX93" fmla="*/ 7349706 w 10498348"/>
              <a:gd name="connsiteY93" fmla="*/ 3536830 h 6781311"/>
              <a:gd name="connsiteX94" fmla="*/ 7375586 w 10498348"/>
              <a:gd name="connsiteY94" fmla="*/ 3545457 h 6781311"/>
              <a:gd name="connsiteX95" fmla="*/ 7418718 w 10498348"/>
              <a:gd name="connsiteY95" fmla="*/ 3579962 h 6781311"/>
              <a:gd name="connsiteX96" fmla="*/ 7496356 w 10498348"/>
              <a:gd name="connsiteY96" fmla="*/ 3648974 h 6781311"/>
              <a:gd name="connsiteX97" fmla="*/ 7513608 w 10498348"/>
              <a:gd name="connsiteY97" fmla="*/ 3674853 h 6781311"/>
              <a:gd name="connsiteX98" fmla="*/ 7548114 w 10498348"/>
              <a:gd name="connsiteY98" fmla="*/ 3700732 h 6781311"/>
              <a:gd name="connsiteX99" fmla="*/ 7599873 w 10498348"/>
              <a:gd name="connsiteY99" fmla="*/ 3743864 h 6781311"/>
              <a:gd name="connsiteX100" fmla="*/ 7651631 w 10498348"/>
              <a:gd name="connsiteY100" fmla="*/ 3795623 h 6781311"/>
              <a:gd name="connsiteX101" fmla="*/ 7694763 w 10498348"/>
              <a:gd name="connsiteY101" fmla="*/ 3838755 h 6781311"/>
              <a:gd name="connsiteX102" fmla="*/ 7720642 w 10498348"/>
              <a:gd name="connsiteY102" fmla="*/ 3881887 h 6781311"/>
              <a:gd name="connsiteX103" fmla="*/ 7746522 w 10498348"/>
              <a:gd name="connsiteY103" fmla="*/ 3907766 h 6781311"/>
              <a:gd name="connsiteX104" fmla="*/ 7772401 w 10498348"/>
              <a:gd name="connsiteY104" fmla="*/ 3942272 h 6781311"/>
              <a:gd name="connsiteX105" fmla="*/ 7815533 w 10498348"/>
              <a:gd name="connsiteY105" fmla="*/ 3976777 h 6781311"/>
              <a:gd name="connsiteX106" fmla="*/ 7850039 w 10498348"/>
              <a:gd name="connsiteY106" fmla="*/ 4028536 h 6781311"/>
              <a:gd name="connsiteX107" fmla="*/ 7919050 w 10498348"/>
              <a:gd name="connsiteY107" fmla="*/ 4088921 h 6781311"/>
              <a:gd name="connsiteX108" fmla="*/ 8005314 w 10498348"/>
              <a:gd name="connsiteY108" fmla="*/ 4157932 h 6781311"/>
              <a:gd name="connsiteX109" fmla="*/ 8065699 w 10498348"/>
              <a:gd name="connsiteY109" fmla="*/ 4201064 h 6781311"/>
              <a:gd name="connsiteX110" fmla="*/ 8126084 w 10498348"/>
              <a:gd name="connsiteY110" fmla="*/ 4235570 h 6781311"/>
              <a:gd name="connsiteX111" fmla="*/ 8195095 w 10498348"/>
              <a:gd name="connsiteY111" fmla="*/ 4287328 h 6781311"/>
              <a:gd name="connsiteX112" fmla="*/ 8238227 w 10498348"/>
              <a:gd name="connsiteY112" fmla="*/ 4313208 h 6781311"/>
              <a:gd name="connsiteX113" fmla="*/ 8289986 w 10498348"/>
              <a:gd name="connsiteY113" fmla="*/ 4356340 h 6781311"/>
              <a:gd name="connsiteX114" fmla="*/ 8384876 w 10498348"/>
              <a:gd name="connsiteY114" fmla="*/ 4408098 h 6781311"/>
              <a:gd name="connsiteX115" fmla="*/ 8453888 w 10498348"/>
              <a:gd name="connsiteY115" fmla="*/ 4442604 h 6781311"/>
              <a:gd name="connsiteX116" fmla="*/ 8540152 w 10498348"/>
              <a:gd name="connsiteY116" fmla="*/ 4502989 h 6781311"/>
              <a:gd name="connsiteX117" fmla="*/ 8566031 w 10498348"/>
              <a:gd name="connsiteY117" fmla="*/ 4511615 h 6781311"/>
              <a:gd name="connsiteX118" fmla="*/ 8626416 w 10498348"/>
              <a:gd name="connsiteY118" fmla="*/ 4554747 h 6781311"/>
              <a:gd name="connsiteX119" fmla="*/ 8652295 w 10498348"/>
              <a:gd name="connsiteY119" fmla="*/ 4580626 h 6781311"/>
              <a:gd name="connsiteX120" fmla="*/ 8695427 w 10498348"/>
              <a:gd name="connsiteY120" fmla="*/ 4606506 h 6781311"/>
              <a:gd name="connsiteX121" fmla="*/ 8747186 w 10498348"/>
              <a:gd name="connsiteY121" fmla="*/ 4632385 h 6781311"/>
              <a:gd name="connsiteX122" fmla="*/ 8790318 w 10498348"/>
              <a:gd name="connsiteY122" fmla="*/ 4666891 h 6781311"/>
              <a:gd name="connsiteX123" fmla="*/ 8816197 w 10498348"/>
              <a:gd name="connsiteY123" fmla="*/ 4692770 h 6781311"/>
              <a:gd name="connsiteX124" fmla="*/ 8850703 w 10498348"/>
              <a:gd name="connsiteY124" fmla="*/ 4718649 h 6781311"/>
              <a:gd name="connsiteX125" fmla="*/ 8876582 w 10498348"/>
              <a:gd name="connsiteY125" fmla="*/ 4735902 h 6781311"/>
              <a:gd name="connsiteX126" fmla="*/ 8936967 w 10498348"/>
              <a:gd name="connsiteY126" fmla="*/ 4787660 h 6781311"/>
              <a:gd name="connsiteX127" fmla="*/ 8980099 w 10498348"/>
              <a:gd name="connsiteY127" fmla="*/ 4839419 h 6781311"/>
              <a:gd name="connsiteX128" fmla="*/ 9023231 w 10498348"/>
              <a:gd name="connsiteY128" fmla="*/ 4873925 h 6781311"/>
              <a:gd name="connsiteX129" fmla="*/ 9057737 w 10498348"/>
              <a:gd name="connsiteY129" fmla="*/ 4925683 h 6781311"/>
              <a:gd name="connsiteX130" fmla="*/ 9109495 w 10498348"/>
              <a:gd name="connsiteY130" fmla="*/ 4968815 h 6781311"/>
              <a:gd name="connsiteX131" fmla="*/ 9135374 w 10498348"/>
              <a:gd name="connsiteY131" fmla="*/ 5003321 h 6781311"/>
              <a:gd name="connsiteX132" fmla="*/ 9169880 w 10498348"/>
              <a:gd name="connsiteY132" fmla="*/ 5029200 h 6781311"/>
              <a:gd name="connsiteX133" fmla="*/ 9204386 w 10498348"/>
              <a:gd name="connsiteY133" fmla="*/ 5063706 h 6781311"/>
              <a:gd name="connsiteX134" fmla="*/ 9230265 w 10498348"/>
              <a:gd name="connsiteY134" fmla="*/ 5080958 h 6781311"/>
              <a:gd name="connsiteX135" fmla="*/ 9256144 w 10498348"/>
              <a:gd name="connsiteY135" fmla="*/ 5106838 h 6781311"/>
              <a:gd name="connsiteX136" fmla="*/ 9290650 w 10498348"/>
              <a:gd name="connsiteY136" fmla="*/ 5124091 h 6781311"/>
              <a:gd name="connsiteX137" fmla="*/ 9342408 w 10498348"/>
              <a:gd name="connsiteY137" fmla="*/ 5167223 h 6781311"/>
              <a:gd name="connsiteX138" fmla="*/ 9368288 w 10498348"/>
              <a:gd name="connsiteY138" fmla="*/ 5175849 h 6781311"/>
              <a:gd name="connsiteX139" fmla="*/ 9428673 w 10498348"/>
              <a:gd name="connsiteY139" fmla="*/ 5227608 h 6781311"/>
              <a:gd name="connsiteX140" fmla="*/ 9480431 w 10498348"/>
              <a:gd name="connsiteY140" fmla="*/ 5270740 h 6781311"/>
              <a:gd name="connsiteX141" fmla="*/ 9514937 w 10498348"/>
              <a:gd name="connsiteY141" fmla="*/ 5287992 h 6781311"/>
              <a:gd name="connsiteX142" fmla="*/ 9609827 w 10498348"/>
              <a:gd name="connsiteY142" fmla="*/ 5365630 h 6781311"/>
              <a:gd name="connsiteX143" fmla="*/ 9635706 w 10498348"/>
              <a:gd name="connsiteY143" fmla="*/ 5382883 h 6781311"/>
              <a:gd name="connsiteX144" fmla="*/ 9678839 w 10498348"/>
              <a:gd name="connsiteY144" fmla="*/ 5434642 h 6781311"/>
              <a:gd name="connsiteX145" fmla="*/ 9696091 w 10498348"/>
              <a:gd name="connsiteY145" fmla="*/ 5486400 h 6781311"/>
              <a:gd name="connsiteX146" fmla="*/ 9704718 w 10498348"/>
              <a:gd name="connsiteY146" fmla="*/ 5512279 h 6781311"/>
              <a:gd name="connsiteX147" fmla="*/ 9739223 w 10498348"/>
              <a:gd name="connsiteY147" fmla="*/ 5564038 h 6781311"/>
              <a:gd name="connsiteX148" fmla="*/ 9799608 w 10498348"/>
              <a:gd name="connsiteY148" fmla="*/ 5658928 h 6781311"/>
              <a:gd name="connsiteX149" fmla="*/ 9808235 w 10498348"/>
              <a:gd name="connsiteY149" fmla="*/ 5684808 h 6781311"/>
              <a:gd name="connsiteX150" fmla="*/ 9851367 w 10498348"/>
              <a:gd name="connsiteY150" fmla="*/ 5745192 h 6781311"/>
              <a:gd name="connsiteX151" fmla="*/ 9903125 w 10498348"/>
              <a:gd name="connsiteY151" fmla="*/ 5814204 h 6781311"/>
              <a:gd name="connsiteX152" fmla="*/ 9937631 w 10498348"/>
              <a:gd name="connsiteY152" fmla="*/ 5865962 h 6781311"/>
              <a:gd name="connsiteX153" fmla="*/ 9980763 w 10498348"/>
              <a:gd name="connsiteY153" fmla="*/ 5917721 h 6781311"/>
              <a:gd name="connsiteX154" fmla="*/ 10023895 w 10498348"/>
              <a:gd name="connsiteY154" fmla="*/ 5995358 h 6781311"/>
              <a:gd name="connsiteX155" fmla="*/ 10041148 w 10498348"/>
              <a:gd name="connsiteY155" fmla="*/ 6021238 h 6781311"/>
              <a:gd name="connsiteX156" fmla="*/ 10067027 w 10498348"/>
              <a:gd name="connsiteY156" fmla="*/ 6047117 h 6781311"/>
              <a:gd name="connsiteX157" fmla="*/ 10084280 w 10498348"/>
              <a:gd name="connsiteY157" fmla="*/ 6072996 h 6781311"/>
              <a:gd name="connsiteX158" fmla="*/ 10110159 w 10498348"/>
              <a:gd name="connsiteY158" fmla="*/ 6090249 h 6781311"/>
              <a:gd name="connsiteX159" fmla="*/ 10153291 w 10498348"/>
              <a:gd name="connsiteY159" fmla="*/ 6142008 h 6781311"/>
              <a:gd name="connsiteX160" fmla="*/ 10179171 w 10498348"/>
              <a:gd name="connsiteY160" fmla="*/ 6159260 h 6781311"/>
              <a:gd name="connsiteX161" fmla="*/ 10205050 w 10498348"/>
              <a:gd name="connsiteY161" fmla="*/ 6193766 h 6781311"/>
              <a:gd name="connsiteX162" fmla="*/ 10230929 w 10498348"/>
              <a:gd name="connsiteY162" fmla="*/ 6219645 h 6781311"/>
              <a:gd name="connsiteX163" fmla="*/ 10239556 w 10498348"/>
              <a:gd name="connsiteY163" fmla="*/ 6245525 h 6781311"/>
              <a:gd name="connsiteX164" fmla="*/ 10265435 w 10498348"/>
              <a:gd name="connsiteY164" fmla="*/ 6297283 h 6781311"/>
              <a:gd name="connsiteX165" fmla="*/ 10282688 w 10498348"/>
              <a:gd name="connsiteY165" fmla="*/ 6547449 h 6781311"/>
              <a:gd name="connsiteX166" fmla="*/ 10308567 w 10498348"/>
              <a:gd name="connsiteY166" fmla="*/ 6625087 h 6781311"/>
              <a:gd name="connsiteX167" fmla="*/ 10472468 w 10498348"/>
              <a:gd name="connsiteY167" fmla="*/ 6600156 h 6781311"/>
              <a:gd name="connsiteX168" fmla="*/ 10325820 w 10498348"/>
              <a:gd name="connsiteY168" fmla="*/ 6685472 h 6781311"/>
              <a:gd name="connsiteX169" fmla="*/ 10351699 w 10498348"/>
              <a:gd name="connsiteY169" fmla="*/ 6702725 h 6781311"/>
              <a:gd name="connsiteX170" fmla="*/ 10377578 w 10498348"/>
              <a:gd name="connsiteY170" fmla="*/ 6728604 h 6781311"/>
              <a:gd name="connsiteX171" fmla="*/ 10403457 w 10498348"/>
              <a:gd name="connsiteY171" fmla="*/ 6737230 h 6781311"/>
              <a:gd name="connsiteX172" fmla="*/ 10498348 w 10498348"/>
              <a:gd name="connsiteY172" fmla="*/ 6745857 h 6781311"/>
              <a:gd name="connsiteX173" fmla="*/ 10498348 w 10498348"/>
              <a:gd name="connsiteY173" fmla="*/ 6772527 h 6781311"/>
              <a:gd name="connsiteX174" fmla="*/ 8627 w 10498348"/>
              <a:gd name="connsiteY174" fmla="*/ 6781311 h 6781311"/>
              <a:gd name="connsiteX175" fmla="*/ 0 w 10498348"/>
              <a:gd name="connsiteY175" fmla="*/ 49228 h 6781311"/>
              <a:gd name="connsiteX176" fmla="*/ 3804250 w 10498348"/>
              <a:gd name="connsiteY176" fmla="*/ 0 h 6781311"/>
              <a:gd name="connsiteX177" fmla="*/ 3804250 w 10498348"/>
              <a:gd name="connsiteY177" fmla="*/ 69011 h 6781311"/>
              <a:gd name="connsiteX0" fmla="*/ 3804250 w 10498348"/>
              <a:gd name="connsiteY0" fmla="*/ 69011 h 6781311"/>
              <a:gd name="connsiteX1" fmla="*/ 3804250 w 10498348"/>
              <a:gd name="connsiteY1" fmla="*/ 69011 h 6781311"/>
              <a:gd name="connsiteX2" fmla="*/ 3821503 w 10498348"/>
              <a:gd name="connsiteY2" fmla="*/ 146649 h 6781311"/>
              <a:gd name="connsiteX3" fmla="*/ 3830129 w 10498348"/>
              <a:gd name="connsiteY3" fmla="*/ 172528 h 6781311"/>
              <a:gd name="connsiteX4" fmla="*/ 3864635 w 10498348"/>
              <a:gd name="connsiteY4" fmla="*/ 224287 h 6781311"/>
              <a:gd name="connsiteX5" fmla="*/ 3873261 w 10498348"/>
              <a:gd name="connsiteY5" fmla="*/ 250166 h 6781311"/>
              <a:gd name="connsiteX6" fmla="*/ 3907767 w 10498348"/>
              <a:gd name="connsiteY6" fmla="*/ 301925 h 6781311"/>
              <a:gd name="connsiteX7" fmla="*/ 3942273 w 10498348"/>
              <a:gd name="connsiteY7" fmla="*/ 353683 h 6781311"/>
              <a:gd name="connsiteX8" fmla="*/ 3950899 w 10498348"/>
              <a:gd name="connsiteY8" fmla="*/ 379562 h 6781311"/>
              <a:gd name="connsiteX9" fmla="*/ 3976778 w 10498348"/>
              <a:gd name="connsiteY9" fmla="*/ 405442 h 6781311"/>
              <a:gd name="connsiteX10" fmla="*/ 3994031 w 10498348"/>
              <a:gd name="connsiteY10" fmla="*/ 431321 h 6781311"/>
              <a:gd name="connsiteX11" fmla="*/ 4019910 w 10498348"/>
              <a:gd name="connsiteY11" fmla="*/ 457200 h 6781311"/>
              <a:gd name="connsiteX12" fmla="*/ 4037163 w 10498348"/>
              <a:gd name="connsiteY12" fmla="*/ 483079 h 6781311"/>
              <a:gd name="connsiteX13" fmla="*/ 4063042 w 10498348"/>
              <a:gd name="connsiteY13" fmla="*/ 500332 h 6781311"/>
              <a:gd name="connsiteX14" fmla="*/ 4080295 w 10498348"/>
              <a:gd name="connsiteY14" fmla="*/ 526211 h 6781311"/>
              <a:gd name="connsiteX15" fmla="*/ 4106174 w 10498348"/>
              <a:gd name="connsiteY15" fmla="*/ 552091 h 6781311"/>
              <a:gd name="connsiteX16" fmla="*/ 4114801 w 10498348"/>
              <a:gd name="connsiteY16" fmla="*/ 577970 h 6781311"/>
              <a:gd name="connsiteX17" fmla="*/ 4149306 w 10498348"/>
              <a:gd name="connsiteY17" fmla="*/ 629728 h 6781311"/>
              <a:gd name="connsiteX18" fmla="*/ 4166559 w 10498348"/>
              <a:gd name="connsiteY18" fmla="*/ 664234 h 6781311"/>
              <a:gd name="connsiteX19" fmla="*/ 4183812 w 10498348"/>
              <a:gd name="connsiteY19" fmla="*/ 690113 h 6781311"/>
              <a:gd name="connsiteX20" fmla="*/ 4192439 w 10498348"/>
              <a:gd name="connsiteY20" fmla="*/ 715992 h 6781311"/>
              <a:gd name="connsiteX21" fmla="*/ 4209691 w 10498348"/>
              <a:gd name="connsiteY21" fmla="*/ 741872 h 6781311"/>
              <a:gd name="connsiteX22" fmla="*/ 4244197 w 10498348"/>
              <a:gd name="connsiteY22" fmla="*/ 819509 h 6781311"/>
              <a:gd name="connsiteX23" fmla="*/ 4252823 w 10498348"/>
              <a:gd name="connsiteY23" fmla="*/ 845389 h 6781311"/>
              <a:gd name="connsiteX24" fmla="*/ 4304582 w 10498348"/>
              <a:gd name="connsiteY24" fmla="*/ 923026 h 6781311"/>
              <a:gd name="connsiteX25" fmla="*/ 4321835 w 10498348"/>
              <a:gd name="connsiteY25" fmla="*/ 948906 h 6781311"/>
              <a:gd name="connsiteX26" fmla="*/ 4356340 w 10498348"/>
              <a:gd name="connsiteY26" fmla="*/ 1009291 h 6781311"/>
              <a:gd name="connsiteX27" fmla="*/ 4408099 w 10498348"/>
              <a:gd name="connsiteY27" fmla="*/ 1061049 h 6781311"/>
              <a:gd name="connsiteX28" fmla="*/ 4433978 w 10498348"/>
              <a:gd name="connsiteY28" fmla="*/ 1086928 h 6781311"/>
              <a:gd name="connsiteX29" fmla="*/ 4459857 w 10498348"/>
              <a:gd name="connsiteY29" fmla="*/ 1112808 h 6781311"/>
              <a:gd name="connsiteX30" fmla="*/ 4477110 w 10498348"/>
              <a:gd name="connsiteY30" fmla="*/ 1138687 h 6781311"/>
              <a:gd name="connsiteX31" fmla="*/ 4528869 w 10498348"/>
              <a:gd name="connsiteY31" fmla="*/ 1181819 h 6781311"/>
              <a:gd name="connsiteX32" fmla="*/ 4572001 w 10498348"/>
              <a:gd name="connsiteY32" fmla="*/ 1224951 h 6781311"/>
              <a:gd name="connsiteX33" fmla="*/ 4623759 w 10498348"/>
              <a:gd name="connsiteY33" fmla="*/ 1276709 h 6781311"/>
              <a:gd name="connsiteX34" fmla="*/ 4675518 w 10498348"/>
              <a:gd name="connsiteY34" fmla="*/ 1311215 h 6781311"/>
              <a:gd name="connsiteX35" fmla="*/ 4692771 w 10498348"/>
              <a:gd name="connsiteY35" fmla="*/ 1337094 h 6781311"/>
              <a:gd name="connsiteX36" fmla="*/ 4761782 w 10498348"/>
              <a:gd name="connsiteY36" fmla="*/ 1388853 h 6781311"/>
              <a:gd name="connsiteX37" fmla="*/ 4779035 w 10498348"/>
              <a:gd name="connsiteY37" fmla="*/ 1414732 h 6781311"/>
              <a:gd name="connsiteX38" fmla="*/ 4830793 w 10498348"/>
              <a:gd name="connsiteY38" fmla="*/ 1466491 h 6781311"/>
              <a:gd name="connsiteX39" fmla="*/ 4848046 w 10498348"/>
              <a:gd name="connsiteY39" fmla="*/ 1492370 h 6781311"/>
              <a:gd name="connsiteX40" fmla="*/ 4899805 w 10498348"/>
              <a:gd name="connsiteY40" fmla="*/ 1544128 h 6781311"/>
              <a:gd name="connsiteX41" fmla="*/ 4960190 w 10498348"/>
              <a:gd name="connsiteY41" fmla="*/ 1621766 h 6781311"/>
              <a:gd name="connsiteX42" fmla="*/ 4977442 w 10498348"/>
              <a:gd name="connsiteY42" fmla="*/ 1656272 h 6781311"/>
              <a:gd name="connsiteX43" fmla="*/ 5037827 w 10498348"/>
              <a:gd name="connsiteY43" fmla="*/ 1742536 h 6781311"/>
              <a:gd name="connsiteX44" fmla="*/ 5072333 w 10498348"/>
              <a:gd name="connsiteY44" fmla="*/ 1802921 h 6781311"/>
              <a:gd name="connsiteX45" fmla="*/ 5124091 w 10498348"/>
              <a:gd name="connsiteY45" fmla="*/ 1889185 h 6781311"/>
              <a:gd name="connsiteX46" fmla="*/ 5141344 w 10498348"/>
              <a:gd name="connsiteY46" fmla="*/ 1915064 h 6781311"/>
              <a:gd name="connsiteX47" fmla="*/ 5167223 w 10498348"/>
              <a:gd name="connsiteY47" fmla="*/ 1932317 h 6781311"/>
              <a:gd name="connsiteX48" fmla="*/ 5236235 w 10498348"/>
              <a:gd name="connsiteY48" fmla="*/ 2009955 h 6781311"/>
              <a:gd name="connsiteX49" fmla="*/ 5262114 w 10498348"/>
              <a:gd name="connsiteY49" fmla="*/ 2035834 h 6781311"/>
              <a:gd name="connsiteX50" fmla="*/ 5287993 w 10498348"/>
              <a:gd name="connsiteY50" fmla="*/ 2061713 h 6781311"/>
              <a:gd name="connsiteX51" fmla="*/ 5339752 w 10498348"/>
              <a:gd name="connsiteY51" fmla="*/ 2096219 h 6781311"/>
              <a:gd name="connsiteX52" fmla="*/ 5417390 w 10498348"/>
              <a:gd name="connsiteY52" fmla="*/ 2156604 h 6781311"/>
              <a:gd name="connsiteX53" fmla="*/ 5443269 w 10498348"/>
              <a:gd name="connsiteY53" fmla="*/ 2182483 h 6781311"/>
              <a:gd name="connsiteX54" fmla="*/ 5477774 w 10498348"/>
              <a:gd name="connsiteY54" fmla="*/ 2208362 h 6781311"/>
              <a:gd name="connsiteX55" fmla="*/ 5503654 w 10498348"/>
              <a:gd name="connsiteY55" fmla="*/ 2225615 h 6781311"/>
              <a:gd name="connsiteX56" fmla="*/ 5529533 w 10498348"/>
              <a:gd name="connsiteY56" fmla="*/ 2251494 h 6781311"/>
              <a:gd name="connsiteX57" fmla="*/ 5589918 w 10498348"/>
              <a:gd name="connsiteY57" fmla="*/ 2286000 h 6781311"/>
              <a:gd name="connsiteX58" fmla="*/ 5710688 w 10498348"/>
              <a:gd name="connsiteY58" fmla="*/ 2389517 h 6781311"/>
              <a:gd name="connsiteX59" fmla="*/ 5745193 w 10498348"/>
              <a:gd name="connsiteY59" fmla="*/ 2415396 h 6781311"/>
              <a:gd name="connsiteX60" fmla="*/ 5779699 w 10498348"/>
              <a:gd name="connsiteY60" fmla="*/ 2449902 h 6781311"/>
              <a:gd name="connsiteX61" fmla="*/ 5831457 w 10498348"/>
              <a:gd name="connsiteY61" fmla="*/ 2484408 h 6781311"/>
              <a:gd name="connsiteX62" fmla="*/ 5891842 w 10498348"/>
              <a:gd name="connsiteY62" fmla="*/ 2544792 h 6781311"/>
              <a:gd name="connsiteX63" fmla="*/ 5978106 w 10498348"/>
              <a:gd name="connsiteY63" fmla="*/ 2605177 h 6781311"/>
              <a:gd name="connsiteX64" fmla="*/ 6003986 w 10498348"/>
              <a:gd name="connsiteY64" fmla="*/ 2631057 h 6781311"/>
              <a:gd name="connsiteX65" fmla="*/ 6098876 w 10498348"/>
              <a:gd name="connsiteY65" fmla="*/ 2700068 h 6781311"/>
              <a:gd name="connsiteX66" fmla="*/ 6142008 w 10498348"/>
              <a:gd name="connsiteY66" fmla="*/ 2725947 h 6781311"/>
              <a:gd name="connsiteX67" fmla="*/ 6211020 w 10498348"/>
              <a:gd name="connsiteY67" fmla="*/ 2786332 h 6781311"/>
              <a:gd name="connsiteX68" fmla="*/ 6254152 w 10498348"/>
              <a:gd name="connsiteY68" fmla="*/ 2812211 h 6781311"/>
              <a:gd name="connsiteX69" fmla="*/ 6288657 w 10498348"/>
              <a:gd name="connsiteY69" fmla="*/ 2838091 h 6781311"/>
              <a:gd name="connsiteX70" fmla="*/ 6331790 w 10498348"/>
              <a:gd name="connsiteY70" fmla="*/ 2855343 h 6781311"/>
              <a:gd name="connsiteX71" fmla="*/ 6366295 w 10498348"/>
              <a:gd name="connsiteY71" fmla="*/ 2881223 h 6781311"/>
              <a:gd name="connsiteX72" fmla="*/ 6400801 w 10498348"/>
              <a:gd name="connsiteY72" fmla="*/ 2898475 h 6781311"/>
              <a:gd name="connsiteX73" fmla="*/ 6452559 w 10498348"/>
              <a:gd name="connsiteY73" fmla="*/ 2932981 h 6781311"/>
              <a:gd name="connsiteX74" fmla="*/ 6530197 w 10498348"/>
              <a:gd name="connsiteY74" fmla="*/ 2976113 h 6781311"/>
              <a:gd name="connsiteX75" fmla="*/ 6581956 w 10498348"/>
              <a:gd name="connsiteY75" fmla="*/ 3010619 h 6781311"/>
              <a:gd name="connsiteX76" fmla="*/ 6625088 w 10498348"/>
              <a:gd name="connsiteY76" fmla="*/ 3036498 h 6781311"/>
              <a:gd name="connsiteX77" fmla="*/ 6659593 w 10498348"/>
              <a:gd name="connsiteY77" fmla="*/ 3062377 h 6781311"/>
              <a:gd name="connsiteX78" fmla="*/ 6685473 w 10498348"/>
              <a:gd name="connsiteY78" fmla="*/ 3079630 h 6781311"/>
              <a:gd name="connsiteX79" fmla="*/ 6788990 w 10498348"/>
              <a:gd name="connsiteY79" fmla="*/ 3157268 h 6781311"/>
              <a:gd name="connsiteX80" fmla="*/ 6823495 w 10498348"/>
              <a:gd name="connsiteY80" fmla="*/ 3183147 h 6781311"/>
              <a:gd name="connsiteX81" fmla="*/ 6849374 w 10498348"/>
              <a:gd name="connsiteY81" fmla="*/ 3200400 h 6781311"/>
              <a:gd name="connsiteX82" fmla="*/ 6883880 w 10498348"/>
              <a:gd name="connsiteY82" fmla="*/ 3226279 h 6781311"/>
              <a:gd name="connsiteX83" fmla="*/ 6909759 w 10498348"/>
              <a:gd name="connsiteY83" fmla="*/ 3234906 h 6781311"/>
              <a:gd name="connsiteX84" fmla="*/ 6978771 w 10498348"/>
              <a:gd name="connsiteY84" fmla="*/ 3286664 h 6781311"/>
              <a:gd name="connsiteX85" fmla="*/ 7030529 w 10498348"/>
              <a:gd name="connsiteY85" fmla="*/ 3321170 h 6781311"/>
              <a:gd name="connsiteX86" fmla="*/ 7056408 w 10498348"/>
              <a:gd name="connsiteY86" fmla="*/ 3338423 h 6781311"/>
              <a:gd name="connsiteX87" fmla="*/ 7082288 w 10498348"/>
              <a:gd name="connsiteY87" fmla="*/ 3347049 h 6781311"/>
              <a:gd name="connsiteX88" fmla="*/ 7159925 w 10498348"/>
              <a:gd name="connsiteY88" fmla="*/ 3398808 h 6781311"/>
              <a:gd name="connsiteX89" fmla="*/ 7211684 w 10498348"/>
              <a:gd name="connsiteY89" fmla="*/ 3433313 h 6781311"/>
              <a:gd name="connsiteX90" fmla="*/ 7246190 w 10498348"/>
              <a:gd name="connsiteY90" fmla="*/ 3450566 h 6781311"/>
              <a:gd name="connsiteX91" fmla="*/ 7280695 w 10498348"/>
              <a:gd name="connsiteY91" fmla="*/ 3476445 h 6781311"/>
              <a:gd name="connsiteX92" fmla="*/ 7332454 w 10498348"/>
              <a:gd name="connsiteY92" fmla="*/ 3510951 h 6781311"/>
              <a:gd name="connsiteX93" fmla="*/ 7349706 w 10498348"/>
              <a:gd name="connsiteY93" fmla="*/ 3536830 h 6781311"/>
              <a:gd name="connsiteX94" fmla="*/ 7375586 w 10498348"/>
              <a:gd name="connsiteY94" fmla="*/ 3545457 h 6781311"/>
              <a:gd name="connsiteX95" fmla="*/ 7418718 w 10498348"/>
              <a:gd name="connsiteY95" fmla="*/ 3579962 h 6781311"/>
              <a:gd name="connsiteX96" fmla="*/ 7496356 w 10498348"/>
              <a:gd name="connsiteY96" fmla="*/ 3648974 h 6781311"/>
              <a:gd name="connsiteX97" fmla="*/ 7513608 w 10498348"/>
              <a:gd name="connsiteY97" fmla="*/ 3674853 h 6781311"/>
              <a:gd name="connsiteX98" fmla="*/ 7548114 w 10498348"/>
              <a:gd name="connsiteY98" fmla="*/ 3700732 h 6781311"/>
              <a:gd name="connsiteX99" fmla="*/ 7599873 w 10498348"/>
              <a:gd name="connsiteY99" fmla="*/ 3743864 h 6781311"/>
              <a:gd name="connsiteX100" fmla="*/ 7651631 w 10498348"/>
              <a:gd name="connsiteY100" fmla="*/ 3795623 h 6781311"/>
              <a:gd name="connsiteX101" fmla="*/ 7694763 w 10498348"/>
              <a:gd name="connsiteY101" fmla="*/ 3838755 h 6781311"/>
              <a:gd name="connsiteX102" fmla="*/ 7720642 w 10498348"/>
              <a:gd name="connsiteY102" fmla="*/ 3881887 h 6781311"/>
              <a:gd name="connsiteX103" fmla="*/ 7746522 w 10498348"/>
              <a:gd name="connsiteY103" fmla="*/ 3907766 h 6781311"/>
              <a:gd name="connsiteX104" fmla="*/ 7772401 w 10498348"/>
              <a:gd name="connsiteY104" fmla="*/ 3942272 h 6781311"/>
              <a:gd name="connsiteX105" fmla="*/ 7815533 w 10498348"/>
              <a:gd name="connsiteY105" fmla="*/ 3976777 h 6781311"/>
              <a:gd name="connsiteX106" fmla="*/ 7850039 w 10498348"/>
              <a:gd name="connsiteY106" fmla="*/ 4028536 h 6781311"/>
              <a:gd name="connsiteX107" fmla="*/ 7919050 w 10498348"/>
              <a:gd name="connsiteY107" fmla="*/ 4088921 h 6781311"/>
              <a:gd name="connsiteX108" fmla="*/ 8005314 w 10498348"/>
              <a:gd name="connsiteY108" fmla="*/ 4157932 h 6781311"/>
              <a:gd name="connsiteX109" fmla="*/ 8065699 w 10498348"/>
              <a:gd name="connsiteY109" fmla="*/ 4201064 h 6781311"/>
              <a:gd name="connsiteX110" fmla="*/ 8126084 w 10498348"/>
              <a:gd name="connsiteY110" fmla="*/ 4235570 h 6781311"/>
              <a:gd name="connsiteX111" fmla="*/ 8195095 w 10498348"/>
              <a:gd name="connsiteY111" fmla="*/ 4287328 h 6781311"/>
              <a:gd name="connsiteX112" fmla="*/ 8238227 w 10498348"/>
              <a:gd name="connsiteY112" fmla="*/ 4313208 h 6781311"/>
              <a:gd name="connsiteX113" fmla="*/ 8289986 w 10498348"/>
              <a:gd name="connsiteY113" fmla="*/ 4356340 h 6781311"/>
              <a:gd name="connsiteX114" fmla="*/ 8384876 w 10498348"/>
              <a:gd name="connsiteY114" fmla="*/ 4408098 h 6781311"/>
              <a:gd name="connsiteX115" fmla="*/ 8453888 w 10498348"/>
              <a:gd name="connsiteY115" fmla="*/ 4442604 h 6781311"/>
              <a:gd name="connsiteX116" fmla="*/ 8540152 w 10498348"/>
              <a:gd name="connsiteY116" fmla="*/ 4502989 h 6781311"/>
              <a:gd name="connsiteX117" fmla="*/ 8566031 w 10498348"/>
              <a:gd name="connsiteY117" fmla="*/ 4511615 h 6781311"/>
              <a:gd name="connsiteX118" fmla="*/ 8626416 w 10498348"/>
              <a:gd name="connsiteY118" fmla="*/ 4554747 h 6781311"/>
              <a:gd name="connsiteX119" fmla="*/ 8652295 w 10498348"/>
              <a:gd name="connsiteY119" fmla="*/ 4580626 h 6781311"/>
              <a:gd name="connsiteX120" fmla="*/ 8695427 w 10498348"/>
              <a:gd name="connsiteY120" fmla="*/ 4606506 h 6781311"/>
              <a:gd name="connsiteX121" fmla="*/ 8747186 w 10498348"/>
              <a:gd name="connsiteY121" fmla="*/ 4632385 h 6781311"/>
              <a:gd name="connsiteX122" fmla="*/ 8790318 w 10498348"/>
              <a:gd name="connsiteY122" fmla="*/ 4666891 h 6781311"/>
              <a:gd name="connsiteX123" fmla="*/ 8816197 w 10498348"/>
              <a:gd name="connsiteY123" fmla="*/ 4692770 h 6781311"/>
              <a:gd name="connsiteX124" fmla="*/ 8850703 w 10498348"/>
              <a:gd name="connsiteY124" fmla="*/ 4718649 h 6781311"/>
              <a:gd name="connsiteX125" fmla="*/ 8876582 w 10498348"/>
              <a:gd name="connsiteY125" fmla="*/ 4735902 h 6781311"/>
              <a:gd name="connsiteX126" fmla="*/ 8936967 w 10498348"/>
              <a:gd name="connsiteY126" fmla="*/ 4787660 h 6781311"/>
              <a:gd name="connsiteX127" fmla="*/ 8980099 w 10498348"/>
              <a:gd name="connsiteY127" fmla="*/ 4839419 h 6781311"/>
              <a:gd name="connsiteX128" fmla="*/ 9023231 w 10498348"/>
              <a:gd name="connsiteY128" fmla="*/ 4873925 h 6781311"/>
              <a:gd name="connsiteX129" fmla="*/ 9057737 w 10498348"/>
              <a:gd name="connsiteY129" fmla="*/ 4925683 h 6781311"/>
              <a:gd name="connsiteX130" fmla="*/ 9109495 w 10498348"/>
              <a:gd name="connsiteY130" fmla="*/ 4968815 h 6781311"/>
              <a:gd name="connsiteX131" fmla="*/ 9135374 w 10498348"/>
              <a:gd name="connsiteY131" fmla="*/ 5003321 h 6781311"/>
              <a:gd name="connsiteX132" fmla="*/ 9169880 w 10498348"/>
              <a:gd name="connsiteY132" fmla="*/ 5029200 h 6781311"/>
              <a:gd name="connsiteX133" fmla="*/ 9204386 w 10498348"/>
              <a:gd name="connsiteY133" fmla="*/ 5063706 h 6781311"/>
              <a:gd name="connsiteX134" fmla="*/ 9230265 w 10498348"/>
              <a:gd name="connsiteY134" fmla="*/ 5080958 h 6781311"/>
              <a:gd name="connsiteX135" fmla="*/ 9256144 w 10498348"/>
              <a:gd name="connsiteY135" fmla="*/ 5106838 h 6781311"/>
              <a:gd name="connsiteX136" fmla="*/ 9290650 w 10498348"/>
              <a:gd name="connsiteY136" fmla="*/ 5124091 h 6781311"/>
              <a:gd name="connsiteX137" fmla="*/ 9342408 w 10498348"/>
              <a:gd name="connsiteY137" fmla="*/ 5167223 h 6781311"/>
              <a:gd name="connsiteX138" fmla="*/ 9368288 w 10498348"/>
              <a:gd name="connsiteY138" fmla="*/ 5175849 h 6781311"/>
              <a:gd name="connsiteX139" fmla="*/ 9428673 w 10498348"/>
              <a:gd name="connsiteY139" fmla="*/ 5227608 h 6781311"/>
              <a:gd name="connsiteX140" fmla="*/ 9480431 w 10498348"/>
              <a:gd name="connsiteY140" fmla="*/ 5270740 h 6781311"/>
              <a:gd name="connsiteX141" fmla="*/ 9514937 w 10498348"/>
              <a:gd name="connsiteY141" fmla="*/ 5287992 h 6781311"/>
              <a:gd name="connsiteX142" fmla="*/ 9609827 w 10498348"/>
              <a:gd name="connsiteY142" fmla="*/ 5365630 h 6781311"/>
              <a:gd name="connsiteX143" fmla="*/ 9635706 w 10498348"/>
              <a:gd name="connsiteY143" fmla="*/ 5382883 h 6781311"/>
              <a:gd name="connsiteX144" fmla="*/ 9678839 w 10498348"/>
              <a:gd name="connsiteY144" fmla="*/ 5434642 h 6781311"/>
              <a:gd name="connsiteX145" fmla="*/ 9696091 w 10498348"/>
              <a:gd name="connsiteY145" fmla="*/ 5486400 h 6781311"/>
              <a:gd name="connsiteX146" fmla="*/ 9704718 w 10498348"/>
              <a:gd name="connsiteY146" fmla="*/ 5512279 h 6781311"/>
              <a:gd name="connsiteX147" fmla="*/ 9739223 w 10498348"/>
              <a:gd name="connsiteY147" fmla="*/ 5564038 h 6781311"/>
              <a:gd name="connsiteX148" fmla="*/ 9799608 w 10498348"/>
              <a:gd name="connsiteY148" fmla="*/ 5658928 h 6781311"/>
              <a:gd name="connsiteX149" fmla="*/ 9808235 w 10498348"/>
              <a:gd name="connsiteY149" fmla="*/ 5684808 h 6781311"/>
              <a:gd name="connsiteX150" fmla="*/ 9851367 w 10498348"/>
              <a:gd name="connsiteY150" fmla="*/ 5745192 h 6781311"/>
              <a:gd name="connsiteX151" fmla="*/ 9903125 w 10498348"/>
              <a:gd name="connsiteY151" fmla="*/ 5814204 h 6781311"/>
              <a:gd name="connsiteX152" fmla="*/ 9937631 w 10498348"/>
              <a:gd name="connsiteY152" fmla="*/ 5865962 h 6781311"/>
              <a:gd name="connsiteX153" fmla="*/ 9980763 w 10498348"/>
              <a:gd name="connsiteY153" fmla="*/ 5917721 h 6781311"/>
              <a:gd name="connsiteX154" fmla="*/ 10023895 w 10498348"/>
              <a:gd name="connsiteY154" fmla="*/ 5995358 h 6781311"/>
              <a:gd name="connsiteX155" fmla="*/ 10041148 w 10498348"/>
              <a:gd name="connsiteY155" fmla="*/ 6021238 h 6781311"/>
              <a:gd name="connsiteX156" fmla="*/ 10067027 w 10498348"/>
              <a:gd name="connsiteY156" fmla="*/ 6047117 h 6781311"/>
              <a:gd name="connsiteX157" fmla="*/ 10084280 w 10498348"/>
              <a:gd name="connsiteY157" fmla="*/ 6072996 h 6781311"/>
              <a:gd name="connsiteX158" fmla="*/ 10110159 w 10498348"/>
              <a:gd name="connsiteY158" fmla="*/ 6090249 h 6781311"/>
              <a:gd name="connsiteX159" fmla="*/ 10153291 w 10498348"/>
              <a:gd name="connsiteY159" fmla="*/ 6142008 h 6781311"/>
              <a:gd name="connsiteX160" fmla="*/ 10179171 w 10498348"/>
              <a:gd name="connsiteY160" fmla="*/ 6159260 h 6781311"/>
              <a:gd name="connsiteX161" fmla="*/ 10205050 w 10498348"/>
              <a:gd name="connsiteY161" fmla="*/ 6193766 h 6781311"/>
              <a:gd name="connsiteX162" fmla="*/ 10230929 w 10498348"/>
              <a:gd name="connsiteY162" fmla="*/ 6219645 h 6781311"/>
              <a:gd name="connsiteX163" fmla="*/ 10239556 w 10498348"/>
              <a:gd name="connsiteY163" fmla="*/ 6245525 h 6781311"/>
              <a:gd name="connsiteX164" fmla="*/ 10265435 w 10498348"/>
              <a:gd name="connsiteY164" fmla="*/ 6297283 h 6781311"/>
              <a:gd name="connsiteX165" fmla="*/ 10420711 w 10498348"/>
              <a:gd name="connsiteY165" fmla="*/ 6496639 h 6781311"/>
              <a:gd name="connsiteX166" fmla="*/ 10308567 w 10498348"/>
              <a:gd name="connsiteY166" fmla="*/ 6625087 h 6781311"/>
              <a:gd name="connsiteX167" fmla="*/ 10472468 w 10498348"/>
              <a:gd name="connsiteY167" fmla="*/ 6600156 h 6781311"/>
              <a:gd name="connsiteX168" fmla="*/ 10325820 w 10498348"/>
              <a:gd name="connsiteY168" fmla="*/ 6685472 h 6781311"/>
              <a:gd name="connsiteX169" fmla="*/ 10351699 w 10498348"/>
              <a:gd name="connsiteY169" fmla="*/ 6702725 h 6781311"/>
              <a:gd name="connsiteX170" fmla="*/ 10377578 w 10498348"/>
              <a:gd name="connsiteY170" fmla="*/ 6728604 h 6781311"/>
              <a:gd name="connsiteX171" fmla="*/ 10403457 w 10498348"/>
              <a:gd name="connsiteY171" fmla="*/ 6737230 h 6781311"/>
              <a:gd name="connsiteX172" fmla="*/ 10498348 w 10498348"/>
              <a:gd name="connsiteY172" fmla="*/ 6745857 h 6781311"/>
              <a:gd name="connsiteX173" fmla="*/ 10498348 w 10498348"/>
              <a:gd name="connsiteY173" fmla="*/ 6772527 h 6781311"/>
              <a:gd name="connsiteX174" fmla="*/ 8627 w 10498348"/>
              <a:gd name="connsiteY174" fmla="*/ 6781311 h 6781311"/>
              <a:gd name="connsiteX175" fmla="*/ 0 w 10498348"/>
              <a:gd name="connsiteY175" fmla="*/ 49228 h 6781311"/>
              <a:gd name="connsiteX176" fmla="*/ 3804250 w 10498348"/>
              <a:gd name="connsiteY176" fmla="*/ 0 h 6781311"/>
              <a:gd name="connsiteX177" fmla="*/ 3804250 w 10498348"/>
              <a:gd name="connsiteY177" fmla="*/ 69011 h 6781311"/>
              <a:gd name="connsiteX0" fmla="*/ 3804250 w 10507488"/>
              <a:gd name="connsiteY0" fmla="*/ 69011 h 6781311"/>
              <a:gd name="connsiteX1" fmla="*/ 3804250 w 10507488"/>
              <a:gd name="connsiteY1" fmla="*/ 69011 h 6781311"/>
              <a:gd name="connsiteX2" fmla="*/ 3821503 w 10507488"/>
              <a:gd name="connsiteY2" fmla="*/ 146649 h 6781311"/>
              <a:gd name="connsiteX3" fmla="*/ 3830129 w 10507488"/>
              <a:gd name="connsiteY3" fmla="*/ 172528 h 6781311"/>
              <a:gd name="connsiteX4" fmla="*/ 3864635 w 10507488"/>
              <a:gd name="connsiteY4" fmla="*/ 224287 h 6781311"/>
              <a:gd name="connsiteX5" fmla="*/ 3873261 w 10507488"/>
              <a:gd name="connsiteY5" fmla="*/ 250166 h 6781311"/>
              <a:gd name="connsiteX6" fmla="*/ 3907767 w 10507488"/>
              <a:gd name="connsiteY6" fmla="*/ 301925 h 6781311"/>
              <a:gd name="connsiteX7" fmla="*/ 3942273 w 10507488"/>
              <a:gd name="connsiteY7" fmla="*/ 353683 h 6781311"/>
              <a:gd name="connsiteX8" fmla="*/ 3950899 w 10507488"/>
              <a:gd name="connsiteY8" fmla="*/ 379562 h 6781311"/>
              <a:gd name="connsiteX9" fmla="*/ 3976778 w 10507488"/>
              <a:gd name="connsiteY9" fmla="*/ 405442 h 6781311"/>
              <a:gd name="connsiteX10" fmla="*/ 3994031 w 10507488"/>
              <a:gd name="connsiteY10" fmla="*/ 431321 h 6781311"/>
              <a:gd name="connsiteX11" fmla="*/ 4019910 w 10507488"/>
              <a:gd name="connsiteY11" fmla="*/ 457200 h 6781311"/>
              <a:gd name="connsiteX12" fmla="*/ 4037163 w 10507488"/>
              <a:gd name="connsiteY12" fmla="*/ 483079 h 6781311"/>
              <a:gd name="connsiteX13" fmla="*/ 4063042 w 10507488"/>
              <a:gd name="connsiteY13" fmla="*/ 500332 h 6781311"/>
              <a:gd name="connsiteX14" fmla="*/ 4080295 w 10507488"/>
              <a:gd name="connsiteY14" fmla="*/ 526211 h 6781311"/>
              <a:gd name="connsiteX15" fmla="*/ 4106174 w 10507488"/>
              <a:gd name="connsiteY15" fmla="*/ 552091 h 6781311"/>
              <a:gd name="connsiteX16" fmla="*/ 4114801 w 10507488"/>
              <a:gd name="connsiteY16" fmla="*/ 577970 h 6781311"/>
              <a:gd name="connsiteX17" fmla="*/ 4149306 w 10507488"/>
              <a:gd name="connsiteY17" fmla="*/ 629728 h 6781311"/>
              <a:gd name="connsiteX18" fmla="*/ 4166559 w 10507488"/>
              <a:gd name="connsiteY18" fmla="*/ 664234 h 6781311"/>
              <a:gd name="connsiteX19" fmla="*/ 4183812 w 10507488"/>
              <a:gd name="connsiteY19" fmla="*/ 690113 h 6781311"/>
              <a:gd name="connsiteX20" fmla="*/ 4192439 w 10507488"/>
              <a:gd name="connsiteY20" fmla="*/ 715992 h 6781311"/>
              <a:gd name="connsiteX21" fmla="*/ 4209691 w 10507488"/>
              <a:gd name="connsiteY21" fmla="*/ 741872 h 6781311"/>
              <a:gd name="connsiteX22" fmla="*/ 4244197 w 10507488"/>
              <a:gd name="connsiteY22" fmla="*/ 819509 h 6781311"/>
              <a:gd name="connsiteX23" fmla="*/ 4252823 w 10507488"/>
              <a:gd name="connsiteY23" fmla="*/ 845389 h 6781311"/>
              <a:gd name="connsiteX24" fmla="*/ 4304582 w 10507488"/>
              <a:gd name="connsiteY24" fmla="*/ 923026 h 6781311"/>
              <a:gd name="connsiteX25" fmla="*/ 4321835 w 10507488"/>
              <a:gd name="connsiteY25" fmla="*/ 948906 h 6781311"/>
              <a:gd name="connsiteX26" fmla="*/ 4356340 w 10507488"/>
              <a:gd name="connsiteY26" fmla="*/ 1009291 h 6781311"/>
              <a:gd name="connsiteX27" fmla="*/ 4408099 w 10507488"/>
              <a:gd name="connsiteY27" fmla="*/ 1061049 h 6781311"/>
              <a:gd name="connsiteX28" fmla="*/ 4433978 w 10507488"/>
              <a:gd name="connsiteY28" fmla="*/ 1086928 h 6781311"/>
              <a:gd name="connsiteX29" fmla="*/ 4459857 w 10507488"/>
              <a:gd name="connsiteY29" fmla="*/ 1112808 h 6781311"/>
              <a:gd name="connsiteX30" fmla="*/ 4477110 w 10507488"/>
              <a:gd name="connsiteY30" fmla="*/ 1138687 h 6781311"/>
              <a:gd name="connsiteX31" fmla="*/ 4528869 w 10507488"/>
              <a:gd name="connsiteY31" fmla="*/ 1181819 h 6781311"/>
              <a:gd name="connsiteX32" fmla="*/ 4572001 w 10507488"/>
              <a:gd name="connsiteY32" fmla="*/ 1224951 h 6781311"/>
              <a:gd name="connsiteX33" fmla="*/ 4623759 w 10507488"/>
              <a:gd name="connsiteY33" fmla="*/ 1276709 h 6781311"/>
              <a:gd name="connsiteX34" fmla="*/ 4675518 w 10507488"/>
              <a:gd name="connsiteY34" fmla="*/ 1311215 h 6781311"/>
              <a:gd name="connsiteX35" fmla="*/ 4692771 w 10507488"/>
              <a:gd name="connsiteY35" fmla="*/ 1337094 h 6781311"/>
              <a:gd name="connsiteX36" fmla="*/ 4761782 w 10507488"/>
              <a:gd name="connsiteY36" fmla="*/ 1388853 h 6781311"/>
              <a:gd name="connsiteX37" fmla="*/ 4779035 w 10507488"/>
              <a:gd name="connsiteY37" fmla="*/ 1414732 h 6781311"/>
              <a:gd name="connsiteX38" fmla="*/ 4830793 w 10507488"/>
              <a:gd name="connsiteY38" fmla="*/ 1466491 h 6781311"/>
              <a:gd name="connsiteX39" fmla="*/ 4848046 w 10507488"/>
              <a:gd name="connsiteY39" fmla="*/ 1492370 h 6781311"/>
              <a:gd name="connsiteX40" fmla="*/ 4899805 w 10507488"/>
              <a:gd name="connsiteY40" fmla="*/ 1544128 h 6781311"/>
              <a:gd name="connsiteX41" fmla="*/ 4960190 w 10507488"/>
              <a:gd name="connsiteY41" fmla="*/ 1621766 h 6781311"/>
              <a:gd name="connsiteX42" fmla="*/ 4977442 w 10507488"/>
              <a:gd name="connsiteY42" fmla="*/ 1656272 h 6781311"/>
              <a:gd name="connsiteX43" fmla="*/ 5037827 w 10507488"/>
              <a:gd name="connsiteY43" fmla="*/ 1742536 h 6781311"/>
              <a:gd name="connsiteX44" fmla="*/ 5072333 w 10507488"/>
              <a:gd name="connsiteY44" fmla="*/ 1802921 h 6781311"/>
              <a:gd name="connsiteX45" fmla="*/ 5124091 w 10507488"/>
              <a:gd name="connsiteY45" fmla="*/ 1889185 h 6781311"/>
              <a:gd name="connsiteX46" fmla="*/ 5141344 w 10507488"/>
              <a:gd name="connsiteY46" fmla="*/ 1915064 h 6781311"/>
              <a:gd name="connsiteX47" fmla="*/ 5167223 w 10507488"/>
              <a:gd name="connsiteY47" fmla="*/ 1932317 h 6781311"/>
              <a:gd name="connsiteX48" fmla="*/ 5236235 w 10507488"/>
              <a:gd name="connsiteY48" fmla="*/ 2009955 h 6781311"/>
              <a:gd name="connsiteX49" fmla="*/ 5262114 w 10507488"/>
              <a:gd name="connsiteY49" fmla="*/ 2035834 h 6781311"/>
              <a:gd name="connsiteX50" fmla="*/ 5287993 w 10507488"/>
              <a:gd name="connsiteY50" fmla="*/ 2061713 h 6781311"/>
              <a:gd name="connsiteX51" fmla="*/ 5339752 w 10507488"/>
              <a:gd name="connsiteY51" fmla="*/ 2096219 h 6781311"/>
              <a:gd name="connsiteX52" fmla="*/ 5417390 w 10507488"/>
              <a:gd name="connsiteY52" fmla="*/ 2156604 h 6781311"/>
              <a:gd name="connsiteX53" fmla="*/ 5443269 w 10507488"/>
              <a:gd name="connsiteY53" fmla="*/ 2182483 h 6781311"/>
              <a:gd name="connsiteX54" fmla="*/ 5477774 w 10507488"/>
              <a:gd name="connsiteY54" fmla="*/ 2208362 h 6781311"/>
              <a:gd name="connsiteX55" fmla="*/ 5503654 w 10507488"/>
              <a:gd name="connsiteY55" fmla="*/ 2225615 h 6781311"/>
              <a:gd name="connsiteX56" fmla="*/ 5529533 w 10507488"/>
              <a:gd name="connsiteY56" fmla="*/ 2251494 h 6781311"/>
              <a:gd name="connsiteX57" fmla="*/ 5589918 w 10507488"/>
              <a:gd name="connsiteY57" fmla="*/ 2286000 h 6781311"/>
              <a:gd name="connsiteX58" fmla="*/ 5710688 w 10507488"/>
              <a:gd name="connsiteY58" fmla="*/ 2389517 h 6781311"/>
              <a:gd name="connsiteX59" fmla="*/ 5745193 w 10507488"/>
              <a:gd name="connsiteY59" fmla="*/ 2415396 h 6781311"/>
              <a:gd name="connsiteX60" fmla="*/ 5779699 w 10507488"/>
              <a:gd name="connsiteY60" fmla="*/ 2449902 h 6781311"/>
              <a:gd name="connsiteX61" fmla="*/ 5831457 w 10507488"/>
              <a:gd name="connsiteY61" fmla="*/ 2484408 h 6781311"/>
              <a:gd name="connsiteX62" fmla="*/ 5891842 w 10507488"/>
              <a:gd name="connsiteY62" fmla="*/ 2544792 h 6781311"/>
              <a:gd name="connsiteX63" fmla="*/ 5978106 w 10507488"/>
              <a:gd name="connsiteY63" fmla="*/ 2605177 h 6781311"/>
              <a:gd name="connsiteX64" fmla="*/ 6003986 w 10507488"/>
              <a:gd name="connsiteY64" fmla="*/ 2631057 h 6781311"/>
              <a:gd name="connsiteX65" fmla="*/ 6098876 w 10507488"/>
              <a:gd name="connsiteY65" fmla="*/ 2700068 h 6781311"/>
              <a:gd name="connsiteX66" fmla="*/ 6142008 w 10507488"/>
              <a:gd name="connsiteY66" fmla="*/ 2725947 h 6781311"/>
              <a:gd name="connsiteX67" fmla="*/ 6211020 w 10507488"/>
              <a:gd name="connsiteY67" fmla="*/ 2786332 h 6781311"/>
              <a:gd name="connsiteX68" fmla="*/ 6254152 w 10507488"/>
              <a:gd name="connsiteY68" fmla="*/ 2812211 h 6781311"/>
              <a:gd name="connsiteX69" fmla="*/ 6288657 w 10507488"/>
              <a:gd name="connsiteY69" fmla="*/ 2838091 h 6781311"/>
              <a:gd name="connsiteX70" fmla="*/ 6331790 w 10507488"/>
              <a:gd name="connsiteY70" fmla="*/ 2855343 h 6781311"/>
              <a:gd name="connsiteX71" fmla="*/ 6366295 w 10507488"/>
              <a:gd name="connsiteY71" fmla="*/ 2881223 h 6781311"/>
              <a:gd name="connsiteX72" fmla="*/ 6400801 w 10507488"/>
              <a:gd name="connsiteY72" fmla="*/ 2898475 h 6781311"/>
              <a:gd name="connsiteX73" fmla="*/ 6452559 w 10507488"/>
              <a:gd name="connsiteY73" fmla="*/ 2932981 h 6781311"/>
              <a:gd name="connsiteX74" fmla="*/ 6530197 w 10507488"/>
              <a:gd name="connsiteY74" fmla="*/ 2976113 h 6781311"/>
              <a:gd name="connsiteX75" fmla="*/ 6581956 w 10507488"/>
              <a:gd name="connsiteY75" fmla="*/ 3010619 h 6781311"/>
              <a:gd name="connsiteX76" fmla="*/ 6625088 w 10507488"/>
              <a:gd name="connsiteY76" fmla="*/ 3036498 h 6781311"/>
              <a:gd name="connsiteX77" fmla="*/ 6659593 w 10507488"/>
              <a:gd name="connsiteY77" fmla="*/ 3062377 h 6781311"/>
              <a:gd name="connsiteX78" fmla="*/ 6685473 w 10507488"/>
              <a:gd name="connsiteY78" fmla="*/ 3079630 h 6781311"/>
              <a:gd name="connsiteX79" fmla="*/ 6788990 w 10507488"/>
              <a:gd name="connsiteY79" fmla="*/ 3157268 h 6781311"/>
              <a:gd name="connsiteX80" fmla="*/ 6823495 w 10507488"/>
              <a:gd name="connsiteY80" fmla="*/ 3183147 h 6781311"/>
              <a:gd name="connsiteX81" fmla="*/ 6849374 w 10507488"/>
              <a:gd name="connsiteY81" fmla="*/ 3200400 h 6781311"/>
              <a:gd name="connsiteX82" fmla="*/ 6883880 w 10507488"/>
              <a:gd name="connsiteY82" fmla="*/ 3226279 h 6781311"/>
              <a:gd name="connsiteX83" fmla="*/ 6909759 w 10507488"/>
              <a:gd name="connsiteY83" fmla="*/ 3234906 h 6781311"/>
              <a:gd name="connsiteX84" fmla="*/ 6978771 w 10507488"/>
              <a:gd name="connsiteY84" fmla="*/ 3286664 h 6781311"/>
              <a:gd name="connsiteX85" fmla="*/ 7030529 w 10507488"/>
              <a:gd name="connsiteY85" fmla="*/ 3321170 h 6781311"/>
              <a:gd name="connsiteX86" fmla="*/ 7056408 w 10507488"/>
              <a:gd name="connsiteY86" fmla="*/ 3338423 h 6781311"/>
              <a:gd name="connsiteX87" fmla="*/ 7082288 w 10507488"/>
              <a:gd name="connsiteY87" fmla="*/ 3347049 h 6781311"/>
              <a:gd name="connsiteX88" fmla="*/ 7159925 w 10507488"/>
              <a:gd name="connsiteY88" fmla="*/ 3398808 h 6781311"/>
              <a:gd name="connsiteX89" fmla="*/ 7211684 w 10507488"/>
              <a:gd name="connsiteY89" fmla="*/ 3433313 h 6781311"/>
              <a:gd name="connsiteX90" fmla="*/ 7246190 w 10507488"/>
              <a:gd name="connsiteY90" fmla="*/ 3450566 h 6781311"/>
              <a:gd name="connsiteX91" fmla="*/ 7280695 w 10507488"/>
              <a:gd name="connsiteY91" fmla="*/ 3476445 h 6781311"/>
              <a:gd name="connsiteX92" fmla="*/ 7332454 w 10507488"/>
              <a:gd name="connsiteY92" fmla="*/ 3510951 h 6781311"/>
              <a:gd name="connsiteX93" fmla="*/ 7349706 w 10507488"/>
              <a:gd name="connsiteY93" fmla="*/ 3536830 h 6781311"/>
              <a:gd name="connsiteX94" fmla="*/ 7375586 w 10507488"/>
              <a:gd name="connsiteY94" fmla="*/ 3545457 h 6781311"/>
              <a:gd name="connsiteX95" fmla="*/ 7418718 w 10507488"/>
              <a:gd name="connsiteY95" fmla="*/ 3579962 h 6781311"/>
              <a:gd name="connsiteX96" fmla="*/ 7496356 w 10507488"/>
              <a:gd name="connsiteY96" fmla="*/ 3648974 h 6781311"/>
              <a:gd name="connsiteX97" fmla="*/ 7513608 w 10507488"/>
              <a:gd name="connsiteY97" fmla="*/ 3674853 h 6781311"/>
              <a:gd name="connsiteX98" fmla="*/ 7548114 w 10507488"/>
              <a:gd name="connsiteY98" fmla="*/ 3700732 h 6781311"/>
              <a:gd name="connsiteX99" fmla="*/ 7599873 w 10507488"/>
              <a:gd name="connsiteY99" fmla="*/ 3743864 h 6781311"/>
              <a:gd name="connsiteX100" fmla="*/ 7651631 w 10507488"/>
              <a:gd name="connsiteY100" fmla="*/ 3795623 h 6781311"/>
              <a:gd name="connsiteX101" fmla="*/ 7694763 w 10507488"/>
              <a:gd name="connsiteY101" fmla="*/ 3838755 h 6781311"/>
              <a:gd name="connsiteX102" fmla="*/ 7720642 w 10507488"/>
              <a:gd name="connsiteY102" fmla="*/ 3881887 h 6781311"/>
              <a:gd name="connsiteX103" fmla="*/ 7746522 w 10507488"/>
              <a:gd name="connsiteY103" fmla="*/ 3907766 h 6781311"/>
              <a:gd name="connsiteX104" fmla="*/ 7772401 w 10507488"/>
              <a:gd name="connsiteY104" fmla="*/ 3942272 h 6781311"/>
              <a:gd name="connsiteX105" fmla="*/ 7815533 w 10507488"/>
              <a:gd name="connsiteY105" fmla="*/ 3976777 h 6781311"/>
              <a:gd name="connsiteX106" fmla="*/ 7850039 w 10507488"/>
              <a:gd name="connsiteY106" fmla="*/ 4028536 h 6781311"/>
              <a:gd name="connsiteX107" fmla="*/ 7919050 w 10507488"/>
              <a:gd name="connsiteY107" fmla="*/ 4088921 h 6781311"/>
              <a:gd name="connsiteX108" fmla="*/ 8005314 w 10507488"/>
              <a:gd name="connsiteY108" fmla="*/ 4157932 h 6781311"/>
              <a:gd name="connsiteX109" fmla="*/ 8065699 w 10507488"/>
              <a:gd name="connsiteY109" fmla="*/ 4201064 h 6781311"/>
              <a:gd name="connsiteX110" fmla="*/ 8126084 w 10507488"/>
              <a:gd name="connsiteY110" fmla="*/ 4235570 h 6781311"/>
              <a:gd name="connsiteX111" fmla="*/ 8195095 w 10507488"/>
              <a:gd name="connsiteY111" fmla="*/ 4287328 h 6781311"/>
              <a:gd name="connsiteX112" fmla="*/ 8238227 w 10507488"/>
              <a:gd name="connsiteY112" fmla="*/ 4313208 h 6781311"/>
              <a:gd name="connsiteX113" fmla="*/ 8289986 w 10507488"/>
              <a:gd name="connsiteY113" fmla="*/ 4356340 h 6781311"/>
              <a:gd name="connsiteX114" fmla="*/ 8384876 w 10507488"/>
              <a:gd name="connsiteY114" fmla="*/ 4408098 h 6781311"/>
              <a:gd name="connsiteX115" fmla="*/ 8453888 w 10507488"/>
              <a:gd name="connsiteY115" fmla="*/ 4442604 h 6781311"/>
              <a:gd name="connsiteX116" fmla="*/ 8540152 w 10507488"/>
              <a:gd name="connsiteY116" fmla="*/ 4502989 h 6781311"/>
              <a:gd name="connsiteX117" fmla="*/ 8566031 w 10507488"/>
              <a:gd name="connsiteY117" fmla="*/ 4511615 h 6781311"/>
              <a:gd name="connsiteX118" fmla="*/ 8626416 w 10507488"/>
              <a:gd name="connsiteY118" fmla="*/ 4554747 h 6781311"/>
              <a:gd name="connsiteX119" fmla="*/ 8652295 w 10507488"/>
              <a:gd name="connsiteY119" fmla="*/ 4580626 h 6781311"/>
              <a:gd name="connsiteX120" fmla="*/ 8695427 w 10507488"/>
              <a:gd name="connsiteY120" fmla="*/ 4606506 h 6781311"/>
              <a:gd name="connsiteX121" fmla="*/ 8747186 w 10507488"/>
              <a:gd name="connsiteY121" fmla="*/ 4632385 h 6781311"/>
              <a:gd name="connsiteX122" fmla="*/ 8790318 w 10507488"/>
              <a:gd name="connsiteY122" fmla="*/ 4666891 h 6781311"/>
              <a:gd name="connsiteX123" fmla="*/ 8816197 w 10507488"/>
              <a:gd name="connsiteY123" fmla="*/ 4692770 h 6781311"/>
              <a:gd name="connsiteX124" fmla="*/ 8850703 w 10507488"/>
              <a:gd name="connsiteY124" fmla="*/ 4718649 h 6781311"/>
              <a:gd name="connsiteX125" fmla="*/ 8876582 w 10507488"/>
              <a:gd name="connsiteY125" fmla="*/ 4735902 h 6781311"/>
              <a:gd name="connsiteX126" fmla="*/ 8936967 w 10507488"/>
              <a:gd name="connsiteY126" fmla="*/ 4787660 h 6781311"/>
              <a:gd name="connsiteX127" fmla="*/ 8980099 w 10507488"/>
              <a:gd name="connsiteY127" fmla="*/ 4839419 h 6781311"/>
              <a:gd name="connsiteX128" fmla="*/ 9023231 w 10507488"/>
              <a:gd name="connsiteY128" fmla="*/ 4873925 h 6781311"/>
              <a:gd name="connsiteX129" fmla="*/ 9057737 w 10507488"/>
              <a:gd name="connsiteY129" fmla="*/ 4925683 h 6781311"/>
              <a:gd name="connsiteX130" fmla="*/ 9109495 w 10507488"/>
              <a:gd name="connsiteY130" fmla="*/ 4968815 h 6781311"/>
              <a:gd name="connsiteX131" fmla="*/ 9135374 w 10507488"/>
              <a:gd name="connsiteY131" fmla="*/ 5003321 h 6781311"/>
              <a:gd name="connsiteX132" fmla="*/ 9169880 w 10507488"/>
              <a:gd name="connsiteY132" fmla="*/ 5029200 h 6781311"/>
              <a:gd name="connsiteX133" fmla="*/ 9204386 w 10507488"/>
              <a:gd name="connsiteY133" fmla="*/ 5063706 h 6781311"/>
              <a:gd name="connsiteX134" fmla="*/ 9230265 w 10507488"/>
              <a:gd name="connsiteY134" fmla="*/ 5080958 h 6781311"/>
              <a:gd name="connsiteX135" fmla="*/ 9256144 w 10507488"/>
              <a:gd name="connsiteY135" fmla="*/ 5106838 h 6781311"/>
              <a:gd name="connsiteX136" fmla="*/ 9290650 w 10507488"/>
              <a:gd name="connsiteY136" fmla="*/ 5124091 h 6781311"/>
              <a:gd name="connsiteX137" fmla="*/ 9342408 w 10507488"/>
              <a:gd name="connsiteY137" fmla="*/ 5167223 h 6781311"/>
              <a:gd name="connsiteX138" fmla="*/ 9368288 w 10507488"/>
              <a:gd name="connsiteY138" fmla="*/ 5175849 h 6781311"/>
              <a:gd name="connsiteX139" fmla="*/ 9428673 w 10507488"/>
              <a:gd name="connsiteY139" fmla="*/ 5227608 h 6781311"/>
              <a:gd name="connsiteX140" fmla="*/ 9480431 w 10507488"/>
              <a:gd name="connsiteY140" fmla="*/ 5270740 h 6781311"/>
              <a:gd name="connsiteX141" fmla="*/ 9514937 w 10507488"/>
              <a:gd name="connsiteY141" fmla="*/ 5287992 h 6781311"/>
              <a:gd name="connsiteX142" fmla="*/ 9609827 w 10507488"/>
              <a:gd name="connsiteY142" fmla="*/ 5365630 h 6781311"/>
              <a:gd name="connsiteX143" fmla="*/ 9635706 w 10507488"/>
              <a:gd name="connsiteY143" fmla="*/ 5382883 h 6781311"/>
              <a:gd name="connsiteX144" fmla="*/ 9678839 w 10507488"/>
              <a:gd name="connsiteY144" fmla="*/ 5434642 h 6781311"/>
              <a:gd name="connsiteX145" fmla="*/ 9696091 w 10507488"/>
              <a:gd name="connsiteY145" fmla="*/ 5486400 h 6781311"/>
              <a:gd name="connsiteX146" fmla="*/ 9704718 w 10507488"/>
              <a:gd name="connsiteY146" fmla="*/ 5512279 h 6781311"/>
              <a:gd name="connsiteX147" fmla="*/ 9739223 w 10507488"/>
              <a:gd name="connsiteY147" fmla="*/ 5564038 h 6781311"/>
              <a:gd name="connsiteX148" fmla="*/ 9799608 w 10507488"/>
              <a:gd name="connsiteY148" fmla="*/ 5658928 h 6781311"/>
              <a:gd name="connsiteX149" fmla="*/ 9808235 w 10507488"/>
              <a:gd name="connsiteY149" fmla="*/ 5684808 h 6781311"/>
              <a:gd name="connsiteX150" fmla="*/ 9851367 w 10507488"/>
              <a:gd name="connsiteY150" fmla="*/ 5745192 h 6781311"/>
              <a:gd name="connsiteX151" fmla="*/ 9903125 w 10507488"/>
              <a:gd name="connsiteY151" fmla="*/ 5814204 h 6781311"/>
              <a:gd name="connsiteX152" fmla="*/ 9937631 w 10507488"/>
              <a:gd name="connsiteY152" fmla="*/ 5865962 h 6781311"/>
              <a:gd name="connsiteX153" fmla="*/ 9980763 w 10507488"/>
              <a:gd name="connsiteY153" fmla="*/ 5917721 h 6781311"/>
              <a:gd name="connsiteX154" fmla="*/ 10023895 w 10507488"/>
              <a:gd name="connsiteY154" fmla="*/ 5995358 h 6781311"/>
              <a:gd name="connsiteX155" fmla="*/ 10041148 w 10507488"/>
              <a:gd name="connsiteY155" fmla="*/ 6021238 h 6781311"/>
              <a:gd name="connsiteX156" fmla="*/ 10067027 w 10507488"/>
              <a:gd name="connsiteY156" fmla="*/ 6047117 h 6781311"/>
              <a:gd name="connsiteX157" fmla="*/ 10084280 w 10507488"/>
              <a:gd name="connsiteY157" fmla="*/ 6072996 h 6781311"/>
              <a:gd name="connsiteX158" fmla="*/ 10110159 w 10507488"/>
              <a:gd name="connsiteY158" fmla="*/ 6090249 h 6781311"/>
              <a:gd name="connsiteX159" fmla="*/ 10153291 w 10507488"/>
              <a:gd name="connsiteY159" fmla="*/ 6142008 h 6781311"/>
              <a:gd name="connsiteX160" fmla="*/ 10179171 w 10507488"/>
              <a:gd name="connsiteY160" fmla="*/ 6159260 h 6781311"/>
              <a:gd name="connsiteX161" fmla="*/ 10205050 w 10507488"/>
              <a:gd name="connsiteY161" fmla="*/ 6193766 h 6781311"/>
              <a:gd name="connsiteX162" fmla="*/ 10230929 w 10507488"/>
              <a:gd name="connsiteY162" fmla="*/ 6219645 h 6781311"/>
              <a:gd name="connsiteX163" fmla="*/ 10239556 w 10507488"/>
              <a:gd name="connsiteY163" fmla="*/ 6245525 h 6781311"/>
              <a:gd name="connsiteX164" fmla="*/ 10265435 w 10507488"/>
              <a:gd name="connsiteY164" fmla="*/ 6297283 h 6781311"/>
              <a:gd name="connsiteX165" fmla="*/ 10420711 w 10507488"/>
              <a:gd name="connsiteY165" fmla="*/ 6496639 h 6781311"/>
              <a:gd name="connsiteX166" fmla="*/ 10308567 w 10507488"/>
              <a:gd name="connsiteY166" fmla="*/ 6625087 h 6781311"/>
              <a:gd name="connsiteX167" fmla="*/ 10472468 w 10507488"/>
              <a:gd name="connsiteY167" fmla="*/ 6600156 h 6781311"/>
              <a:gd name="connsiteX168" fmla="*/ 10325820 w 10507488"/>
              <a:gd name="connsiteY168" fmla="*/ 6685472 h 6781311"/>
              <a:gd name="connsiteX169" fmla="*/ 10506974 w 10507488"/>
              <a:gd name="connsiteY169" fmla="*/ 6651915 h 6781311"/>
              <a:gd name="connsiteX170" fmla="*/ 10377578 w 10507488"/>
              <a:gd name="connsiteY170" fmla="*/ 6728604 h 6781311"/>
              <a:gd name="connsiteX171" fmla="*/ 10403457 w 10507488"/>
              <a:gd name="connsiteY171" fmla="*/ 6737230 h 6781311"/>
              <a:gd name="connsiteX172" fmla="*/ 10498348 w 10507488"/>
              <a:gd name="connsiteY172" fmla="*/ 6745857 h 6781311"/>
              <a:gd name="connsiteX173" fmla="*/ 10498348 w 10507488"/>
              <a:gd name="connsiteY173" fmla="*/ 6772527 h 6781311"/>
              <a:gd name="connsiteX174" fmla="*/ 8627 w 10507488"/>
              <a:gd name="connsiteY174" fmla="*/ 6781311 h 6781311"/>
              <a:gd name="connsiteX175" fmla="*/ 0 w 10507488"/>
              <a:gd name="connsiteY175" fmla="*/ 49228 h 6781311"/>
              <a:gd name="connsiteX176" fmla="*/ 3804250 w 10507488"/>
              <a:gd name="connsiteY176" fmla="*/ 0 h 6781311"/>
              <a:gd name="connsiteX177" fmla="*/ 3804250 w 10507488"/>
              <a:gd name="connsiteY177" fmla="*/ 69011 h 6781311"/>
              <a:gd name="connsiteX0" fmla="*/ 3804250 w 10507488"/>
              <a:gd name="connsiteY0" fmla="*/ 69011 h 6781311"/>
              <a:gd name="connsiteX1" fmla="*/ 3804250 w 10507488"/>
              <a:gd name="connsiteY1" fmla="*/ 69011 h 6781311"/>
              <a:gd name="connsiteX2" fmla="*/ 3821503 w 10507488"/>
              <a:gd name="connsiteY2" fmla="*/ 146649 h 6781311"/>
              <a:gd name="connsiteX3" fmla="*/ 3830129 w 10507488"/>
              <a:gd name="connsiteY3" fmla="*/ 172528 h 6781311"/>
              <a:gd name="connsiteX4" fmla="*/ 3864635 w 10507488"/>
              <a:gd name="connsiteY4" fmla="*/ 224287 h 6781311"/>
              <a:gd name="connsiteX5" fmla="*/ 3873261 w 10507488"/>
              <a:gd name="connsiteY5" fmla="*/ 250166 h 6781311"/>
              <a:gd name="connsiteX6" fmla="*/ 3907767 w 10507488"/>
              <a:gd name="connsiteY6" fmla="*/ 301925 h 6781311"/>
              <a:gd name="connsiteX7" fmla="*/ 3942273 w 10507488"/>
              <a:gd name="connsiteY7" fmla="*/ 353683 h 6781311"/>
              <a:gd name="connsiteX8" fmla="*/ 3950899 w 10507488"/>
              <a:gd name="connsiteY8" fmla="*/ 379562 h 6781311"/>
              <a:gd name="connsiteX9" fmla="*/ 3976778 w 10507488"/>
              <a:gd name="connsiteY9" fmla="*/ 405442 h 6781311"/>
              <a:gd name="connsiteX10" fmla="*/ 3994031 w 10507488"/>
              <a:gd name="connsiteY10" fmla="*/ 431321 h 6781311"/>
              <a:gd name="connsiteX11" fmla="*/ 4019910 w 10507488"/>
              <a:gd name="connsiteY11" fmla="*/ 457200 h 6781311"/>
              <a:gd name="connsiteX12" fmla="*/ 4037163 w 10507488"/>
              <a:gd name="connsiteY12" fmla="*/ 483079 h 6781311"/>
              <a:gd name="connsiteX13" fmla="*/ 4063042 w 10507488"/>
              <a:gd name="connsiteY13" fmla="*/ 500332 h 6781311"/>
              <a:gd name="connsiteX14" fmla="*/ 4080295 w 10507488"/>
              <a:gd name="connsiteY14" fmla="*/ 526211 h 6781311"/>
              <a:gd name="connsiteX15" fmla="*/ 4106174 w 10507488"/>
              <a:gd name="connsiteY15" fmla="*/ 552091 h 6781311"/>
              <a:gd name="connsiteX16" fmla="*/ 4114801 w 10507488"/>
              <a:gd name="connsiteY16" fmla="*/ 577970 h 6781311"/>
              <a:gd name="connsiteX17" fmla="*/ 4149306 w 10507488"/>
              <a:gd name="connsiteY17" fmla="*/ 629728 h 6781311"/>
              <a:gd name="connsiteX18" fmla="*/ 4166559 w 10507488"/>
              <a:gd name="connsiteY18" fmla="*/ 664234 h 6781311"/>
              <a:gd name="connsiteX19" fmla="*/ 4183812 w 10507488"/>
              <a:gd name="connsiteY19" fmla="*/ 690113 h 6781311"/>
              <a:gd name="connsiteX20" fmla="*/ 4192439 w 10507488"/>
              <a:gd name="connsiteY20" fmla="*/ 715992 h 6781311"/>
              <a:gd name="connsiteX21" fmla="*/ 4209691 w 10507488"/>
              <a:gd name="connsiteY21" fmla="*/ 741872 h 6781311"/>
              <a:gd name="connsiteX22" fmla="*/ 4244197 w 10507488"/>
              <a:gd name="connsiteY22" fmla="*/ 819509 h 6781311"/>
              <a:gd name="connsiteX23" fmla="*/ 4252823 w 10507488"/>
              <a:gd name="connsiteY23" fmla="*/ 845389 h 6781311"/>
              <a:gd name="connsiteX24" fmla="*/ 4304582 w 10507488"/>
              <a:gd name="connsiteY24" fmla="*/ 923026 h 6781311"/>
              <a:gd name="connsiteX25" fmla="*/ 4321835 w 10507488"/>
              <a:gd name="connsiteY25" fmla="*/ 948906 h 6781311"/>
              <a:gd name="connsiteX26" fmla="*/ 4356340 w 10507488"/>
              <a:gd name="connsiteY26" fmla="*/ 1009291 h 6781311"/>
              <a:gd name="connsiteX27" fmla="*/ 4408099 w 10507488"/>
              <a:gd name="connsiteY27" fmla="*/ 1061049 h 6781311"/>
              <a:gd name="connsiteX28" fmla="*/ 4433978 w 10507488"/>
              <a:gd name="connsiteY28" fmla="*/ 1086928 h 6781311"/>
              <a:gd name="connsiteX29" fmla="*/ 4459857 w 10507488"/>
              <a:gd name="connsiteY29" fmla="*/ 1112808 h 6781311"/>
              <a:gd name="connsiteX30" fmla="*/ 4477110 w 10507488"/>
              <a:gd name="connsiteY30" fmla="*/ 1138687 h 6781311"/>
              <a:gd name="connsiteX31" fmla="*/ 4528869 w 10507488"/>
              <a:gd name="connsiteY31" fmla="*/ 1181819 h 6781311"/>
              <a:gd name="connsiteX32" fmla="*/ 4572001 w 10507488"/>
              <a:gd name="connsiteY32" fmla="*/ 1224951 h 6781311"/>
              <a:gd name="connsiteX33" fmla="*/ 4623759 w 10507488"/>
              <a:gd name="connsiteY33" fmla="*/ 1276709 h 6781311"/>
              <a:gd name="connsiteX34" fmla="*/ 4675518 w 10507488"/>
              <a:gd name="connsiteY34" fmla="*/ 1311215 h 6781311"/>
              <a:gd name="connsiteX35" fmla="*/ 4692771 w 10507488"/>
              <a:gd name="connsiteY35" fmla="*/ 1337094 h 6781311"/>
              <a:gd name="connsiteX36" fmla="*/ 4761782 w 10507488"/>
              <a:gd name="connsiteY36" fmla="*/ 1388853 h 6781311"/>
              <a:gd name="connsiteX37" fmla="*/ 4779035 w 10507488"/>
              <a:gd name="connsiteY37" fmla="*/ 1414732 h 6781311"/>
              <a:gd name="connsiteX38" fmla="*/ 4830793 w 10507488"/>
              <a:gd name="connsiteY38" fmla="*/ 1466491 h 6781311"/>
              <a:gd name="connsiteX39" fmla="*/ 4848046 w 10507488"/>
              <a:gd name="connsiteY39" fmla="*/ 1492370 h 6781311"/>
              <a:gd name="connsiteX40" fmla="*/ 4899805 w 10507488"/>
              <a:gd name="connsiteY40" fmla="*/ 1544128 h 6781311"/>
              <a:gd name="connsiteX41" fmla="*/ 4960190 w 10507488"/>
              <a:gd name="connsiteY41" fmla="*/ 1621766 h 6781311"/>
              <a:gd name="connsiteX42" fmla="*/ 4977442 w 10507488"/>
              <a:gd name="connsiteY42" fmla="*/ 1656272 h 6781311"/>
              <a:gd name="connsiteX43" fmla="*/ 5037827 w 10507488"/>
              <a:gd name="connsiteY43" fmla="*/ 1742536 h 6781311"/>
              <a:gd name="connsiteX44" fmla="*/ 5072333 w 10507488"/>
              <a:gd name="connsiteY44" fmla="*/ 1802921 h 6781311"/>
              <a:gd name="connsiteX45" fmla="*/ 5124091 w 10507488"/>
              <a:gd name="connsiteY45" fmla="*/ 1889185 h 6781311"/>
              <a:gd name="connsiteX46" fmla="*/ 5141344 w 10507488"/>
              <a:gd name="connsiteY46" fmla="*/ 1915064 h 6781311"/>
              <a:gd name="connsiteX47" fmla="*/ 5167223 w 10507488"/>
              <a:gd name="connsiteY47" fmla="*/ 1932317 h 6781311"/>
              <a:gd name="connsiteX48" fmla="*/ 5236235 w 10507488"/>
              <a:gd name="connsiteY48" fmla="*/ 2009955 h 6781311"/>
              <a:gd name="connsiteX49" fmla="*/ 5262114 w 10507488"/>
              <a:gd name="connsiteY49" fmla="*/ 2035834 h 6781311"/>
              <a:gd name="connsiteX50" fmla="*/ 5287993 w 10507488"/>
              <a:gd name="connsiteY50" fmla="*/ 2061713 h 6781311"/>
              <a:gd name="connsiteX51" fmla="*/ 5339752 w 10507488"/>
              <a:gd name="connsiteY51" fmla="*/ 2096219 h 6781311"/>
              <a:gd name="connsiteX52" fmla="*/ 5417390 w 10507488"/>
              <a:gd name="connsiteY52" fmla="*/ 2156604 h 6781311"/>
              <a:gd name="connsiteX53" fmla="*/ 5443269 w 10507488"/>
              <a:gd name="connsiteY53" fmla="*/ 2182483 h 6781311"/>
              <a:gd name="connsiteX54" fmla="*/ 5477774 w 10507488"/>
              <a:gd name="connsiteY54" fmla="*/ 2208362 h 6781311"/>
              <a:gd name="connsiteX55" fmla="*/ 5503654 w 10507488"/>
              <a:gd name="connsiteY55" fmla="*/ 2225615 h 6781311"/>
              <a:gd name="connsiteX56" fmla="*/ 5529533 w 10507488"/>
              <a:gd name="connsiteY56" fmla="*/ 2251494 h 6781311"/>
              <a:gd name="connsiteX57" fmla="*/ 5589918 w 10507488"/>
              <a:gd name="connsiteY57" fmla="*/ 2286000 h 6781311"/>
              <a:gd name="connsiteX58" fmla="*/ 5710688 w 10507488"/>
              <a:gd name="connsiteY58" fmla="*/ 2389517 h 6781311"/>
              <a:gd name="connsiteX59" fmla="*/ 5745193 w 10507488"/>
              <a:gd name="connsiteY59" fmla="*/ 2415396 h 6781311"/>
              <a:gd name="connsiteX60" fmla="*/ 5779699 w 10507488"/>
              <a:gd name="connsiteY60" fmla="*/ 2449902 h 6781311"/>
              <a:gd name="connsiteX61" fmla="*/ 5831457 w 10507488"/>
              <a:gd name="connsiteY61" fmla="*/ 2484408 h 6781311"/>
              <a:gd name="connsiteX62" fmla="*/ 5891842 w 10507488"/>
              <a:gd name="connsiteY62" fmla="*/ 2544792 h 6781311"/>
              <a:gd name="connsiteX63" fmla="*/ 5978106 w 10507488"/>
              <a:gd name="connsiteY63" fmla="*/ 2605177 h 6781311"/>
              <a:gd name="connsiteX64" fmla="*/ 6003986 w 10507488"/>
              <a:gd name="connsiteY64" fmla="*/ 2631057 h 6781311"/>
              <a:gd name="connsiteX65" fmla="*/ 6098876 w 10507488"/>
              <a:gd name="connsiteY65" fmla="*/ 2700068 h 6781311"/>
              <a:gd name="connsiteX66" fmla="*/ 6142008 w 10507488"/>
              <a:gd name="connsiteY66" fmla="*/ 2725947 h 6781311"/>
              <a:gd name="connsiteX67" fmla="*/ 6211020 w 10507488"/>
              <a:gd name="connsiteY67" fmla="*/ 2786332 h 6781311"/>
              <a:gd name="connsiteX68" fmla="*/ 6254152 w 10507488"/>
              <a:gd name="connsiteY68" fmla="*/ 2812211 h 6781311"/>
              <a:gd name="connsiteX69" fmla="*/ 6288657 w 10507488"/>
              <a:gd name="connsiteY69" fmla="*/ 2838091 h 6781311"/>
              <a:gd name="connsiteX70" fmla="*/ 6331790 w 10507488"/>
              <a:gd name="connsiteY70" fmla="*/ 2855343 h 6781311"/>
              <a:gd name="connsiteX71" fmla="*/ 6366295 w 10507488"/>
              <a:gd name="connsiteY71" fmla="*/ 2881223 h 6781311"/>
              <a:gd name="connsiteX72" fmla="*/ 6400801 w 10507488"/>
              <a:gd name="connsiteY72" fmla="*/ 2898475 h 6781311"/>
              <a:gd name="connsiteX73" fmla="*/ 6452559 w 10507488"/>
              <a:gd name="connsiteY73" fmla="*/ 2932981 h 6781311"/>
              <a:gd name="connsiteX74" fmla="*/ 6530197 w 10507488"/>
              <a:gd name="connsiteY74" fmla="*/ 2976113 h 6781311"/>
              <a:gd name="connsiteX75" fmla="*/ 6581956 w 10507488"/>
              <a:gd name="connsiteY75" fmla="*/ 3010619 h 6781311"/>
              <a:gd name="connsiteX76" fmla="*/ 6625088 w 10507488"/>
              <a:gd name="connsiteY76" fmla="*/ 3036498 h 6781311"/>
              <a:gd name="connsiteX77" fmla="*/ 6659593 w 10507488"/>
              <a:gd name="connsiteY77" fmla="*/ 3062377 h 6781311"/>
              <a:gd name="connsiteX78" fmla="*/ 6685473 w 10507488"/>
              <a:gd name="connsiteY78" fmla="*/ 3079630 h 6781311"/>
              <a:gd name="connsiteX79" fmla="*/ 6788990 w 10507488"/>
              <a:gd name="connsiteY79" fmla="*/ 3157268 h 6781311"/>
              <a:gd name="connsiteX80" fmla="*/ 6823495 w 10507488"/>
              <a:gd name="connsiteY80" fmla="*/ 3183147 h 6781311"/>
              <a:gd name="connsiteX81" fmla="*/ 6849374 w 10507488"/>
              <a:gd name="connsiteY81" fmla="*/ 3200400 h 6781311"/>
              <a:gd name="connsiteX82" fmla="*/ 6883880 w 10507488"/>
              <a:gd name="connsiteY82" fmla="*/ 3226279 h 6781311"/>
              <a:gd name="connsiteX83" fmla="*/ 6909759 w 10507488"/>
              <a:gd name="connsiteY83" fmla="*/ 3234906 h 6781311"/>
              <a:gd name="connsiteX84" fmla="*/ 6978771 w 10507488"/>
              <a:gd name="connsiteY84" fmla="*/ 3286664 h 6781311"/>
              <a:gd name="connsiteX85" fmla="*/ 7030529 w 10507488"/>
              <a:gd name="connsiteY85" fmla="*/ 3321170 h 6781311"/>
              <a:gd name="connsiteX86" fmla="*/ 7056408 w 10507488"/>
              <a:gd name="connsiteY86" fmla="*/ 3338423 h 6781311"/>
              <a:gd name="connsiteX87" fmla="*/ 7082288 w 10507488"/>
              <a:gd name="connsiteY87" fmla="*/ 3347049 h 6781311"/>
              <a:gd name="connsiteX88" fmla="*/ 7159925 w 10507488"/>
              <a:gd name="connsiteY88" fmla="*/ 3398808 h 6781311"/>
              <a:gd name="connsiteX89" fmla="*/ 7211684 w 10507488"/>
              <a:gd name="connsiteY89" fmla="*/ 3433313 h 6781311"/>
              <a:gd name="connsiteX90" fmla="*/ 7246190 w 10507488"/>
              <a:gd name="connsiteY90" fmla="*/ 3450566 h 6781311"/>
              <a:gd name="connsiteX91" fmla="*/ 7280695 w 10507488"/>
              <a:gd name="connsiteY91" fmla="*/ 3476445 h 6781311"/>
              <a:gd name="connsiteX92" fmla="*/ 7332454 w 10507488"/>
              <a:gd name="connsiteY92" fmla="*/ 3510951 h 6781311"/>
              <a:gd name="connsiteX93" fmla="*/ 7349706 w 10507488"/>
              <a:gd name="connsiteY93" fmla="*/ 3536830 h 6781311"/>
              <a:gd name="connsiteX94" fmla="*/ 7375586 w 10507488"/>
              <a:gd name="connsiteY94" fmla="*/ 3545457 h 6781311"/>
              <a:gd name="connsiteX95" fmla="*/ 7418718 w 10507488"/>
              <a:gd name="connsiteY95" fmla="*/ 3579962 h 6781311"/>
              <a:gd name="connsiteX96" fmla="*/ 7496356 w 10507488"/>
              <a:gd name="connsiteY96" fmla="*/ 3648974 h 6781311"/>
              <a:gd name="connsiteX97" fmla="*/ 7513608 w 10507488"/>
              <a:gd name="connsiteY97" fmla="*/ 3674853 h 6781311"/>
              <a:gd name="connsiteX98" fmla="*/ 7548114 w 10507488"/>
              <a:gd name="connsiteY98" fmla="*/ 3700732 h 6781311"/>
              <a:gd name="connsiteX99" fmla="*/ 7599873 w 10507488"/>
              <a:gd name="connsiteY99" fmla="*/ 3743864 h 6781311"/>
              <a:gd name="connsiteX100" fmla="*/ 7651631 w 10507488"/>
              <a:gd name="connsiteY100" fmla="*/ 3795623 h 6781311"/>
              <a:gd name="connsiteX101" fmla="*/ 7694763 w 10507488"/>
              <a:gd name="connsiteY101" fmla="*/ 3838755 h 6781311"/>
              <a:gd name="connsiteX102" fmla="*/ 7720642 w 10507488"/>
              <a:gd name="connsiteY102" fmla="*/ 3881887 h 6781311"/>
              <a:gd name="connsiteX103" fmla="*/ 7746522 w 10507488"/>
              <a:gd name="connsiteY103" fmla="*/ 3907766 h 6781311"/>
              <a:gd name="connsiteX104" fmla="*/ 7772401 w 10507488"/>
              <a:gd name="connsiteY104" fmla="*/ 3942272 h 6781311"/>
              <a:gd name="connsiteX105" fmla="*/ 7815533 w 10507488"/>
              <a:gd name="connsiteY105" fmla="*/ 3976777 h 6781311"/>
              <a:gd name="connsiteX106" fmla="*/ 7850039 w 10507488"/>
              <a:gd name="connsiteY106" fmla="*/ 4028536 h 6781311"/>
              <a:gd name="connsiteX107" fmla="*/ 7919050 w 10507488"/>
              <a:gd name="connsiteY107" fmla="*/ 4088921 h 6781311"/>
              <a:gd name="connsiteX108" fmla="*/ 8005314 w 10507488"/>
              <a:gd name="connsiteY108" fmla="*/ 4157932 h 6781311"/>
              <a:gd name="connsiteX109" fmla="*/ 8065699 w 10507488"/>
              <a:gd name="connsiteY109" fmla="*/ 4201064 h 6781311"/>
              <a:gd name="connsiteX110" fmla="*/ 8126084 w 10507488"/>
              <a:gd name="connsiteY110" fmla="*/ 4235570 h 6781311"/>
              <a:gd name="connsiteX111" fmla="*/ 8195095 w 10507488"/>
              <a:gd name="connsiteY111" fmla="*/ 4287328 h 6781311"/>
              <a:gd name="connsiteX112" fmla="*/ 8238227 w 10507488"/>
              <a:gd name="connsiteY112" fmla="*/ 4313208 h 6781311"/>
              <a:gd name="connsiteX113" fmla="*/ 8289986 w 10507488"/>
              <a:gd name="connsiteY113" fmla="*/ 4356340 h 6781311"/>
              <a:gd name="connsiteX114" fmla="*/ 8384876 w 10507488"/>
              <a:gd name="connsiteY114" fmla="*/ 4408098 h 6781311"/>
              <a:gd name="connsiteX115" fmla="*/ 8453888 w 10507488"/>
              <a:gd name="connsiteY115" fmla="*/ 4442604 h 6781311"/>
              <a:gd name="connsiteX116" fmla="*/ 8540152 w 10507488"/>
              <a:gd name="connsiteY116" fmla="*/ 4502989 h 6781311"/>
              <a:gd name="connsiteX117" fmla="*/ 8566031 w 10507488"/>
              <a:gd name="connsiteY117" fmla="*/ 4511615 h 6781311"/>
              <a:gd name="connsiteX118" fmla="*/ 8626416 w 10507488"/>
              <a:gd name="connsiteY118" fmla="*/ 4554747 h 6781311"/>
              <a:gd name="connsiteX119" fmla="*/ 8652295 w 10507488"/>
              <a:gd name="connsiteY119" fmla="*/ 4580626 h 6781311"/>
              <a:gd name="connsiteX120" fmla="*/ 8695427 w 10507488"/>
              <a:gd name="connsiteY120" fmla="*/ 4606506 h 6781311"/>
              <a:gd name="connsiteX121" fmla="*/ 8747186 w 10507488"/>
              <a:gd name="connsiteY121" fmla="*/ 4632385 h 6781311"/>
              <a:gd name="connsiteX122" fmla="*/ 8790318 w 10507488"/>
              <a:gd name="connsiteY122" fmla="*/ 4666891 h 6781311"/>
              <a:gd name="connsiteX123" fmla="*/ 8816197 w 10507488"/>
              <a:gd name="connsiteY123" fmla="*/ 4692770 h 6781311"/>
              <a:gd name="connsiteX124" fmla="*/ 8850703 w 10507488"/>
              <a:gd name="connsiteY124" fmla="*/ 4718649 h 6781311"/>
              <a:gd name="connsiteX125" fmla="*/ 8876582 w 10507488"/>
              <a:gd name="connsiteY125" fmla="*/ 4735902 h 6781311"/>
              <a:gd name="connsiteX126" fmla="*/ 8936967 w 10507488"/>
              <a:gd name="connsiteY126" fmla="*/ 4787660 h 6781311"/>
              <a:gd name="connsiteX127" fmla="*/ 8980099 w 10507488"/>
              <a:gd name="connsiteY127" fmla="*/ 4839419 h 6781311"/>
              <a:gd name="connsiteX128" fmla="*/ 9023231 w 10507488"/>
              <a:gd name="connsiteY128" fmla="*/ 4873925 h 6781311"/>
              <a:gd name="connsiteX129" fmla="*/ 9057737 w 10507488"/>
              <a:gd name="connsiteY129" fmla="*/ 4925683 h 6781311"/>
              <a:gd name="connsiteX130" fmla="*/ 9109495 w 10507488"/>
              <a:gd name="connsiteY130" fmla="*/ 4968815 h 6781311"/>
              <a:gd name="connsiteX131" fmla="*/ 9135374 w 10507488"/>
              <a:gd name="connsiteY131" fmla="*/ 5003321 h 6781311"/>
              <a:gd name="connsiteX132" fmla="*/ 9169880 w 10507488"/>
              <a:gd name="connsiteY132" fmla="*/ 5029200 h 6781311"/>
              <a:gd name="connsiteX133" fmla="*/ 9204386 w 10507488"/>
              <a:gd name="connsiteY133" fmla="*/ 5063706 h 6781311"/>
              <a:gd name="connsiteX134" fmla="*/ 9230265 w 10507488"/>
              <a:gd name="connsiteY134" fmla="*/ 5080958 h 6781311"/>
              <a:gd name="connsiteX135" fmla="*/ 9256144 w 10507488"/>
              <a:gd name="connsiteY135" fmla="*/ 5106838 h 6781311"/>
              <a:gd name="connsiteX136" fmla="*/ 9290650 w 10507488"/>
              <a:gd name="connsiteY136" fmla="*/ 5124091 h 6781311"/>
              <a:gd name="connsiteX137" fmla="*/ 9342408 w 10507488"/>
              <a:gd name="connsiteY137" fmla="*/ 5167223 h 6781311"/>
              <a:gd name="connsiteX138" fmla="*/ 9368288 w 10507488"/>
              <a:gd name="connsiteY138" fmla="*/ 5175849 h 6781311"/>
              <a:gd name="connsiteX139" fmla="*/ 9428673 w 10507488"/>
              <a:gd name="connsiteY139" fmla="*/ 5227608 h 6781311"/>
              <a:gd name="connsiteX140" fmla="*/ 9480431 w 10507488"/>
              <a:gd name="connsiteY140" fmla="*/ 5270740 h 6781311"/>
              <a:gd name="connsiteX141" fmla="*/ 9514937 w 10507488"/>
              <a:gd name="connsiteY141" fmla="*/ 5287992 h 6781311"/>
              <a:gd name="connsiteX142" fmla="*/ 9609827 w 10507488"/>
              <a:gd name="connsiteY142" fmla="*/ 5365630 h 6781311"/>
              <a:gd name="connsiteX143" fmla="*/ 9635706 w 10507488"/>
              <a:gd name="connsiteY143" fmla="*/ 5382883 h 6781311"/>
              <a:gd name="connsiteX144" fmla="*/ 9678839 w 10507488"/>
              <a:gd name="connsiteY144" fmla="*/ 5434642 h 6781311"/>
              <a:gd name="connsiteX145" fmla="*/ 9696091 w 10507488"/>
              <a:gd name="connsiteY145" fmla="*/ 5486400 h 6781311"/>
              <a:gd name="connsiteX146" fmla="*/ 9704718 w 10507488"/>
              <a:gd name="connsiteY146" fmla="*/ 5512279 h 6781311"/>
              <a:gd name="connsiteX147" fmla="*/ 9739223 w 10507488"/>
              <a:gd name="connsiteY147" fmla="*/ 5564038 h 6781311"/>
              <a:gd name="connsiteX148" fmla="*/ 9799608 w 10507488"/>
              <a:gd name="connsiteY148" fmla="*/ 5658928 h 6781311"/>
              <a:gd name="connsiteX149" fmla="*/ 9808235 w 10507488"/>
              <a:gd name="connsiteY149" fmla="*/ 5684808 h 6781311"/>
              <a:gd name="connsiteX150" fmla="*/ 9851367 w 10507488"/>
              <a:gd name="connsiteY150" fmla="*/ 5745192 h 6781311"/>
              <a:gd name="connsiteX151" fmla="*/ 9903125 w 10507488"/>
              <a:gd name="connsiteY151" fmla="*/ 5814204 h 6781311"/>
              <a:gd name="connsiteX152" fmla="*/ 9937631 w 10507488"/>
              <a:gd name="connsiteY152" fmla="*/ 5865962 h 6781311"/>
              <a:gd name="connsiteX153" fmla="*/ 9980763 w 10507488"/>
              <a:gd name="connsiteY153" fmla="*/ 5917721 h 6781311"/>
              <a:gd name="connsiteX154" fmla="*/ 10023895 w 10507488"/>
              <a:gd name="connsiteY154" fmla="*/ 5995358 h 6781311"/>
              <a:gd name="connsiteX155" fmla="*/ 10041148 w 10507488"/>
              <a:gd name="connsiteY155" fmla="*/ 6021238 h 6781311"/>
              <a:gd name="connsiteX156" fmla="*/ 10067027 w 10507488"/>
              <a:gd name="connsiteY156" fmla="*/ 6047117 h 6781311"/>
              <a:gd name="connsiteX157" fmla="*/ 10084280 w 10507488"/>
              <a:gd name="connsiteY157" fmla="*/ 6072996 h 6781311"/>
              <a:gd name="connsiteX158" fmla="*/ 10110159 w 10507488"/>
              <a:gd name="connsiteY158" fmla="*/ 6090249 h 6781311"/>
              <a:gd name="connsiteX159" fmla="*/ 10153291 w 10507488"/>
              <a:gd name="connsiteY159" fmla="*/ 6142008 h 6781311"/>
              <a:gd name="connsiteX160" fmla="*/ 10179171 w 10507488"/>
              <a:gd name="connsiteY160" fmla="*/ 6159260 h 6781311"/>
              <a:gd name="connsiteX161" fmla="*/ 10205050 w 10507488"/>
              <a:gd name="connsiteY161" fmla="*/ 6193766 h 6781311"/>
              <a:gd name="connsiteX162" fmla="*/ 10230929 w 10507488"/>
              <a:gd name="connsiteY162" fmla="*/ 6219645 h 6781311"/>
              <a:gd name="connsiteX163" fmla="*/ 10239556 w 10507488"/>
              <a:gd name="connsiteY163" fmla="*/ 6245525 h 6781311"/>
              <a:gd name="connsiteX164" fmla="*/ 10265435 w 10507488"/>
              <a:gd name="connsiteY164" fmla="*/ 6297283 h 6781311"/>
              <a:gd name="connsiteX165" fmla="*/ 10420711 w 10507488"/>
              <a:gd name="connsiteY165" fmla="*/ 6496639 h 6781311"/>
              <a:gd name="connsiteX166" fmla="*/ 10498348 w 10507488"/>
              <a:gd name="connsiteY166" fmla="*/ 6565809 h 6781311"/>
              <a:gd name="connsiteX167" fmla="*/ 10472468 w 10507488"/>
              <a:gd name="connsiteY167" fmla="*/ 6600156 h 6781311"/>
              <a:gd name="connsiteX168" fmla="*/ 10325820 w 10507488"/>
              <a:gd name="connsiteY168" fmla="*/ 6685472 h 6781311"/>
              <a:gd name="connsiteX169" fmla="*/ 10506974 w 10507488"/>
              <a:gd name="connsiteY169" fmla="*/ 6651915 h 6781311"/>
              <a:gd name="connsiteX170" fmla="*/ 10377578 w 10507488"/>
              <a:gd name="connsiteY170" fmla="*/ 6728604 h 6781311"/>
              <a:gd name="connsiteX171" fmla="*/ 10403457 w 10507488"/>
              <a:gd name="connsiteY171" fmla="*/ 6737230 h 6781311"/>
              <a:gd name="connsiteX172" fmla="*/ 10498348 w 10507488"/>
              <a:gd name="connsiteY172" fmla="*/ 6745857 h 6781311"/>
              <a:gd name="connsiteX173" fmla="*/ 10498348 w 10507488"/>
              <a:gd name="connsiteY173" fmla="*/ 6772527 h 6781311"/>
              <a:gd name="connsiteX174" fmla="*/ 8627 w 10507488"/>
              <a:gd name="connsiteY174" fmla="*/ 6781311 h 6781311"/>
              <a:gd name="connsiteX175" fmla="*/ 0 w 10507488"/>
              <a:gd name="connsiteY175" fmla="*/ 49228 h 6781311"/>
              <a:gd name="connsiteX176" fmla="*/ 3804250 w 10507488"/>
              <a:gd name="connsiteY176" fmla="*/ 0 h 6781311"/>
              <a:gd name="connsiteX177" fmla="*/ 3804250 w 10507488"/>
              <a:gd name="connsiteY177" fmla="*/ 69011 h 6781311"/>
              <a:gd name="connsiteX0" fmla="*/ 3804250 w 10604669"/>
              <a:gd name="connsiteY0" fmla="*/ 69011 h 6781311"/>
              <a:gd name="connsiteX1" fmla="*/ 3804250 w 10604669"/>
              <a:gd name="connsiteY1" fmla="*/ 69011 h 6781311"/>
              <a:gd name="connsiteX2" fmla="*/ 3821503 w 10604669"/>
              <a:gd name="connsiteY2" fmla="*/ 146649 h 6781311"/>
              <a:gd name="connsiteX3" fmla="*/ 3830129 w 10604669"/>
              <a:gd name="connsiteY3" fmla="*/ 172528 h 6781311"/>
              <a:gd name="connsiteX4" fmla="*/ 3864635 w 10604669"/>
              <a:gd name="connsiteY4" fmla="*/ 224287 h 6781311"/>
              <a:gd name="connsiteX5" fmla="*/ 3873261 w 10604669"/>
              <a:gd name="connsiteY5" fmla="*/ 250166 h 6781311"/>
              <a:gd name="connsiteX6" fmla="*/ 3907767 w 10604669"/>
              <a:gd name="connsiteY6" fmla="*/ 301925 h 6781311"/>
              <a:gd name="connsiteX7" fmla="*/ 3942273 w 10604669"/>
              <a:gd name="connsiteY7" fmla="*/ 353683 h 6781311"/>
              <a:gd name="connsiteX8" fmla="*/ 3950899 w 10604669"/>
              <a:gd name="connsiteY8" fmla="*/ 379562 h 6781311"/>
              <a:gd name="connsiteX9" fmla="*/ 3976778 w 10604669"/>
              <a:gd name="connsiteY9" fmla="*/ 405442 h 6781311"/>
              <a:gd name="connsiteX10" fmla="*/ 3994031 w 10604669"/>
              <a:gd name="connsiteY10" fmla="*/ 431321 h 6781311"/>
              <a:gd name="connsiteX11" fmla="*/ 4019910 w 10604669"/>
              <a:gd name="connsiteY11" fmla="*/ 457200 h 6781311"/>
              <a:gd name="connsiteX12" fmla="*/ 4037163 w 10604669"/>
              <a:gd name="connsiteY12" fmla="*/ 483079 h 6781311"/>
              <a:gd name="connsiteX13" fmla="*/ 4063042 w 10604669"/>
              <a:gd name="connsiteY13" fmla="*/ 500332 h 6781311"/>
              <a:gd name="connsiteX14" fmla="*/ 4080295 w 10604669"/>
              <a:gd name="connsiteY14" fmla="*/ 526211 h 6781311"/>
              <a:gd name="connsiteX15" fmla="*/ 4106174 w 10604669"/>
              <a:gd name="connsiteY15" fmla="*/ 552091 h 6781311"/>
              <a:gd name="connsiteX16" fmla="*/ 4114801 w 10604669"/>
              <a:gd name="connsiteY16" fmla="*/ 577970 h 6781311"/>
              <a:gd name="connsiteX17" fmla="*/ 4149306 w 10604669"/>
              <a:gd name="connsiteY17" fmla="*/ 629728 h 6781311"/>
              <a:gd name="connsiteX18" fmla="*/ 4166559 w 10604669"/>
              <a:gd name="connsiteY18" fmla="*/ 664234 h 6781311"/>
              <a:gd name="connsiteX19" fmla="*/ 4183812 w 10604669"/>
              <a:gd name="connsiteY19" fmla="*/ 690113 h 6781311"/>
              <a:gd name="connsiteX20" fmla="*/ 4192439 w 10604669"/>
              <a:gd name="connsiteY20" fmla="*/ 715992 h 6781311"/>
              <a:gd name="connsiteX21" fmla="*/ 4209691 w 10604669"/>
              <a:gd name="connsiteY21" fmla="*/ 741872 h 6781311"/>
              <a:gd name="connsiteX22" fmla="*/ 4244197 w 10604669"/>
              <a:gd name="connsiteY22" fmla="*/ 819509 h 6781311"/>
              <a:gd name="connsiteX23" fmla="*/ 4252823 w 10604669"/>
              <a:gd name="connsiteY23" fmla="*/ 845389 h 6781311"/>
              <a:gd name="connsiteX24" fmla="*/ 4304582 w 10604669"/>
              <a:gd name="connsiteY24" fmla="*/ 923026 h 6781311"/>
              <a:gd name="connsiteX25" fmla="*/ 4321835 w 10604669"/>
              <a:gd name="connsiteY25" fmla="*/ 948906 h 6781311"/>
              <a:gd name="connsiteX26" fmla="*/ 4356340 w 10604669"/>
              <a:gd name="connsiteY26" fmla="*/ 1009291 h 6781311"/>
              <a:gd name="connsiteX27" fmla="*/ 4408099 w 10604669"/>
              <a:gd name="connsiteY27" fmla="*/ 1061049 h 6781311"/>
              <a:gd name="connsiteX28" fmla="*/ 4433978 w 10604669"/>
              <a:gd name="connsiteY28" fmla="*/ 1086928 h 6781311"/>
              <a:gd name="connsiteX29" fmla="*/ 4459857 w 10604669"/>
              <a:gd name="connsiteY29" fmla="*/ 1112808 h 6781311"/>
              <a:gd name="connsiteX30" fmla="*/ 4477110 w 10604669"/>
              <a:gd name="connsiteY30" fmla="*/ 1138687 h 6781311"/>
              <a:gd name="connsiteX31" fmla="*/ 4528869 w 10604669"/>
              <a:gd name="connsiteY31" fmla="*/ 1181819 h 6781311"/>
              <a:gd name="connsiteX32" fmla="*/ 4572001 w 10604669"/>
              <a:gd name="connsiteY32" fmla="*/ 1224951 h 6781311"/>
              <a:gd name="connsiteX33" fmla="*/ 4623759 w 10604669"/>
              <a:gd name="connsiteY33" fmla="*/ 1276709 h 6781311"/>
              <a:gd name="connsiteX34" fmla="*/ 4675518 w 10604669"/>
              <a:gd name="connsiteY34" fmla="*/ 1311215 h 6781311"/>
              <a:gd name="connsiteX35" fmla="*/ 4692771 w 10604669"/>
              <a:gd name="connsiteY35" fmla="*/ 1337094 h 6781311"/>
              <a:gd name="connsiteX36" fmla="*/ 4761782 w 10604669"/>
              <a:gd name="connsiteY36" fmla="*/ 1388853 h 6781311"/>
              <a:gd name="connsiteX37" fmla="*/ 4779035 w 10604669"/>
              <a:gd name="connsiteY37" fmla="*/ 1414732 h 6781311"/>
              <a:gd name="connsiteX38" fmla="*/ 4830793 w 10604669"/>
              <a:gd name="connsiteY38" fmla="*/ 1466491 h 6781311"/>
              <a:gd name="connsiteX39" fmla="*/ 4848046 w 10604669"/>
              <a:gd name="connsiteY39" fmla="*/ 1492370 h 6781311"/>
              <a:gd name="connsiteX40" fmla="*/ 4899805 w 10604669"/>
              <a:gd name="connsiteY40" fmla="*/ 1544128 h 6781311"/>
              <a:gd name="connsiteX41" fmla="*/ 4960190 w 10604669"/>
              <a:gd name="connsiteY41" fmla="*/ 1621766 h 6781311"/>
              <a:gd name="connsiteX42" fmla="*/ 4977442 w 10604669"/>
              <a:gd name="connsiteY42" fmla="*/ 1656272 h 6781311"/>
              <a:gd name="connsiteX43" fmla="*/ 5037827 w 10604669"/>
              <a:gd name="connsiteY43" fmla="*/ 1742536 h 6781311"/>
              <a:gd name="connsiteX44" fmla="*/ 5072333 w 10604669"/>
              <a:gd name="connsiteY44" fmla="*/ 1802921 h 6781311"/>
              <a:gd name="connsiteX45" fmla="*/ 5124091 w 10604669"/>
              <a:gd name="connsiteY45" fmla="*/ 1889185 h 6781311"/>
              <a:gd name="connsiteX46" fmla="*/ 5141344 w 10604669"/>
              <a:gd name="connsiteY46" fmla="*/ 1915064 h 6781311"/>
              <a:gd name="connsiteX47" fmla="*/ 5167223 w 10604669"/>
              <a:gd name="connsiteY47" fmla="*/ 1932317 h 6781311"/>
              <a:gd name="connsiteX48" fmla="*/ 5236235 w 10604669"/>
              <a:gd name="connsiteY48" fmla="*/ 2009955 h 6781311"/>
              <a:gd name="connsiteX49" fmla="*/ 5262114 w 10604669"/>
              <a:gd name="connsiteY49" fmla="*/ 2035834 h 6781311"/>
              <a:gd name="connsiteX50" fmla="*/ 5287993 w 10604669"/>
              <a:gd name="connsiteY50" fmla="*/ 2061713 h 6781311"/>
              <a:gd name="connsiteX51" fmla="*/ 5339752 w 10604669"/>
              <a:gd name="connsiteY51" fmla="*/ 2096219 h 6781311"/>
              <a:gd name="connsiteX52" fmla="*/ 5417390 w 10604669"/>
              <a:gd name="connsiteY52" fmla="*/ 2156604 h 6781311"/>
              <a:gd name="connsiteX53" fmla="*/ 5443269 w 10604669"/>
              <a:gd name="connsiteY53" fmla="*/ 2182483 h 6781311"/>
              <a:gd name="connsiteX54" fmla="*/ 5477774 w 10604669"/>
              <a:gd name="connsiteY54" fmla="*/ 2208362 h 6781311"/>
              <a:gd name="connsiteX55" fmla="*/ 5503654 w 10604669"/>
              <a:gd name="connsiteY55" fmla="*/ 2225615 h 6781311"/>
              <a:gd name="connsiteX56" fmla="*/ 5529533 w 10604669"/>
              <a:gd name="connsiteY56" fmla="*/ 2251494 h 6781311"/>
              <a:gd name="connsiteX57" fmla="*/ 5589918 w 10604669"/>
              <a:gd name="connsiteY57" fmla="*/ 2286000 h 6781311"/>
              <a:gd name="connsiteX58" fmla="*/ 5710688 w 10604669"/>
              <a:gd name="connsiteY58" fmla="*/ 2389517 h 6781311"/>
              <a:gd name="connsiteX59" fmla="*/ 5745193 w 10604669"/>
              <a:gd name="connsiteY59" fmla="*/ 2415396 h 6781311"/>
              <a:gd name="connsiteX60" fmla="*/ 5779699 w 10604669"/>
              <a:gd name="connsiteY60" fmla="*/ 2449902 h 6781311"/>
              <a:gd name="connsiteX61" fmla="*/ 5831457 w 10604669"/>
              <a:gd name="connsiteY61" fmla="*/ 2484408 h 6781311"/>
              <a:gd name="connsiteX62" fmla="*/ 5891842 w 10604669"/>
              <a:gd name="connsiteY62" fmla="*/ 2544792 h 6781311"/>
              <a:gd name="connsiteX63" fmla="*/ 5978106 w 10604669"/>
              <a:gd name="connsiteY63" fmla="*/ 2605177 h 6781311"/>
              <a:gd name="connsiteX64" fmla="*/ 6003986 w 10604669"/>
              <a:gd name="connsiteY64" fmla="*/ 2631057 h 6781311"/>
              <a:gd name="connsiteX65" fmla="*/ 6098876 w 10604669"/>
              <a:gd name="connsiteY65" fmla="*/ 2700068 h 6781311"/>
              <a:gd name="connsiteX66" fmla="*/ 6142008 w 10604669"/>
              <a:gd name="connsiteY66" fmla="*/ 2725947 h 6781311"/>
              <a:gd name="connsiteX67" fmla="*/ 6211020 w 10604669"/>
              <a:gd name="connsiteY67" fmla="*/ 2786332 h 6781311"/>
              <a:gd name="connsiteX68" fmla="*/ 6254152 w 10604669"/>
              <a:gd name="connsiteY68" fmla="*/ 2812211 h 6781311"/>
              <a:gd name="connsiteX69" fmla="*/ 6288657 w 10604669"/>
              <a:gd name="connsiteY69" fmla="*/ 2838091 h 6781311"/>
              <a:gd name="connsiteX70" fmla="*/ 6331790 w 10604669"/>
              <a:gd name="connsiteY70" fmla="*/ 2855343 h 6781311"/>
              <a:gd name="connsiteX71" fmla="*/ 6366295 w 10604669"/>
              <a:gd name="connsiteY71" fmla="*/ 2881223 h 6781311"/>
              <a:gd name="connsiteX72" fmla="*/ 6400801 w 10604669"/>
              <a:gd name="connsiteY72" fmla="*/ 2898475 h 6781311"/>
              <a:gd name="connsiteX73" fmla="*/ 6452559 w 10604669"/>
              <a:gd name="connsiteY73" fmla="*/ 2932981 h 6781311"/>
              <a:gd name="connsiteX74" fmla="*/ 6530197 w 10604669"/>
              <a:gd name="connsiteY74" fmla="*/ 2976113 h 6781311"/>
              <a:gd name="connsiteX75" fmla="*/ 6581956 w 10604669"/>
              <a:gd name="connsiteY75" fmla="*/ 3010619 h 6781311"/>
              <a:gd name="connsiteX76" fmla="*/ 6625088 w 10604669"/>
              <a:gd name="connsiteY76" fmla="*/ 3036498 h 6781311"/>
              <a:gd name="connsiteX77" fmla="*/ 6659593 w 10604669"/>
              <a:gd name="connsiteY77" fmla="*/ 3062377 h 6781311"/>
              <a:gd name="connsiteX78" fmla="*/ 6685473 w 10604669"/>
              <a:gd name="connsiteY78" fmla="*/ 3079630 h 6781311"/>
              <a:gd name="connsiteX79" fmla="*/ 6788990 w 10604669"/>
              <a:gd name="connsiteY79" fmla="*/ 3157268 h 6781311"/>
              <a:gd name="connsiteX80" fmla="*/ 6823495 w 10604669"/>
              <a:gd name="connsiteY80" fmla="*/ 3183147 h 6781311"/>
              <a:gd name="connsiteX81" fmla="*/ 6849374 w 10604669"/>
              <a:gd name="connsiteY81" fmla="*/ 3200400 h 6781311"/>
              <a:gd name="connsiteX82" fmla="*/ 6883880 w 10604669"/>
              <a:gd name="connsiteY82" fmla="*/ 3226279 h 6781311"/>
              <a:gd name="connsiteX83" fmla="*/ 6909759 w 10604669"/>
              <a:gd name="connsiteY83" fmla="*/ 3234906 h 6781311"/>
              <a:gd name="connsiteX84" fmla="*/ 6978771 w 10604669"/>
              <a:gd name="connsiteY84" fmla="*/ 3286664 h 6781311"/>
              <a:gd name="connsiteX85" fmla="*/ 7030529 w 10604669"/>
              <a:gd name="connsiteY85" fmla="*/ 3321170 h 6781311"/>
              <a:gd name="connsiteX86" fmla="*/ 7056408 w 10604669"/>
              <a:gd name="connsiteY86" fmla="*/ 3338423 h 6781311"/>
              <a:gd name="connsiteX87" fmla="*/ 7082288 w 10604669"/>
              <a:gd name="connsiteY87" fmla="*/ 3347049 h 6781311"/>
              <a:gd name="connsiteX88" fmla="*/ 7159925 w 10604669"/>
              <a:gd name="connsiteY88" fmla="*/ 3398808 h 6781311"/>
              <a:gd name="connsiteX89" fmla="*/ 7211684 w 10604669"/>
              <a:gd name="connsiteY89" fmla="*/ 3433313 h 6781311"/>
              <a:gd name="connsiteX90" fmla="*/ 7246190 w 10604669"/>
              <a:gd name="connsiteY90" fmla="*/ 3450566 h 6781311"/>
              <a:gd name="connsiteX91" fmla="*/ 7280695 w 10604669"/>
              <a:gd name="connsiteY91" fmla="*/ 3476445 h 6781311"/>
              <a:gd name="connsiteX92" fmla="*/ 7332454 w 10604669"/>
              <a:gd name="connsiteY92" fmla="*/ 3510951 h 6781311"/>
              <a:gd name="connsiteX93" fmla="*/ 7349706 w 10604669"/>
              <a:gd name="connsiteY93" fmla="*/ 3536830 h 6781311"/>
              <a:gd name="connsiteX94" fmla="*/ 7375586 w 10604669"/>
              <a:gd name="connsiteY94" fmla="*/ 3545457 h 6781311"/>
              <a:gd name="connsiteX95" fmla="*/ 7418718 w 10604669"/>
              <a:gd name="connsiteY95" fmla="*/ 3579962 h 6781311"/>
              <a:gd name="connsiteX96" fmla="*/ 7496356 w 10604669"/>
              <a:gd name="connsiteY96" fmla="*/ 3648974 h 6781311"/>
              <a:gd name="connsiteX97" fmla="*/ 7513608 w 10604669"/>
              <a:gd name="connsiteY97" fmla="*/ 3674853 h 6781311"/>
              <a:gd name="connsiteX98" fmla="*/ 7548114 w 10604669"/>
              <a:gd name="connsiteY98" fmla="*/ 3700732 h 6781311"/>
              <a:gd name="connsiteX99" fmla="*/ 7599873 w 10604669"/>
              <a:gd name="connsiteY99" fmla="*/ 3743864 h 6781311"/>
              <a:gd name="connsiteX100" fmla="*/ 7651631 w 10604669"/>
              <a:gd name="connsiteY100" fmla="*/ 3795623 h 6781311"/>
              <a:gd name="connsiteX101" fmla="*/ 7694763 w 10604669"/>
              <a:gd name="connsiteY101" fmla="*/ 3838755 h 6781311"/>
              <a:gd name="connsiteX102" fmla="*/ 7720642 w 10604669"/>
              <a:gd name="connsiteY102" fmla="*/ 3881887 h 6781311"/>
              <a:gd name="connsiteX103" fmla="*/ 7746522 w 10604669"/>
              <a:gd name="connsiteY103" fmla="*/ 3907766 h 6781311"/>
              <a:gd name="connsiteX104" fmla="*/ 7772401 w 10604669"/>
              <a:gd name="connsiteY104" fmla="*/ 3942272 h 6781311"/>
              <a:gd name="connsiteX105" fmla="*/ 7815533 w 10604669"/>
              <a:gd name="connsiteY105" fmla="*/ 3976777 h 6781311"/>
              <a:gd name="connsiteX106" fmla="*/ 7850039 w 10604669"/>
              <a:gd name="connsiteY106" fmla="*/ 4028536 h 6781311"/>
              <a:gd name="connsiteX107" fmla="*/ 7919050 w 10604669"/>
              <a:gd name="connsiteY107" fmla="*/ 4088921 h 6781311"/>
              <a:gd name="connsiteX108" fmla="*/ 8005314 w 10604669"/>
              <a:gd name="connsiteY108" fmla="*/ 4157932 h 6781311"/>
              <a:gd name="connsiteX109" fmla="*/ 8065699 w 10604669"/>
              <a:gd name="connsiteY109" fmla="*/ 4201064 h 6781311"/>
              <a:gd name="connsiteX110" fmla="*/ 8126084 w 10604669"/>
              <a:gd name="connsiteY110" fmla="*/ 4235570 h 6781311"/>
              <a:gd name="connsiteX111" fmla="*/ 8195095 w 10604669"/>
              <a:gd name="connsiteY111" fmla="*/ 4287328 h 6781311"/>
              <a:gd name="connsiteX112" fmla="*/ 8238227 w 10604669"/>
              <a:gd name="connsiteY112" fmla="*/ 4313208 h 6781311"/>
              <a:gd name="connsiteX113" fmla="*/ 8289986 w 10604669"/>
              <a:gd name="connsiteY113" fmla="*/ 4356340 h 6781311"/>
              <a:gd name="connsiteX114" fmla="*/ 8384876 w 10604669"/>
              <a:gd name="connsiteY114" fmla="*/ 4408098 h 6781311"/>
              <a:gd name="connsiteX115" fmla="*/ 8453888 w 10604669"/>
              <a:gd name="connsiteY115" fmla="*/ 4442604 h 6781311"/>
              <a:gd name="connsiteX116" fmla="*/ 8540152 w 10604669"/>
              <a:gd name="connsiteY116" fmla="*/ 4502989 h 6781311"/>
              <a:gd name="connsiteX117" fmla="*/ 8566031 w 10604669"/>
              <a:gd name="connsiteY117" fmla="*/ 4511615 h 6781311"/>
              <a:gd name="connsiteX118" fmla="*/ 8626416 w 10604669"/>
              <a:gd name="connsiteY118" fmla="*/ 4554747 h 6781311"/>
              <a:gd name="connsiteX119" fmla="*/ 8652295 w 10604669"/>
              <a:gd name="connsiteY119" fmla="*/ 4580626 h 6781311"/>
              <a:gd name="connsiteX120" fmla="*/ 8695427 w 10604669"/>
              <a:gd name="connsiteY120" fmla="*/ 4606506 h 6781311"/>
              <a:gd name="connsiteX121" fmla="*/ 8747186 w 10604669"/>
              <a:gd name="connsiteY121" fmla="*/ 4632385 h 6781311"/>
              <a:gd name="connsiteX122" fmla="*/ 8790318 w 10604669"/>
              <a:gd name="connsiteY122" fmla="*/ 4666891 h 6781311"/>
              <a:gd name="connsiteX123" fmla="*/ 8816197 w 10604669"/>
              <a:gd name="connsiteY123" fmla="*/ 4692770 h 6781311"/>
              <a:gd name="connsiteX124" fmla="*/ 8850703 w 10604669"/>
              <a:gd name="connsiteY124" fmla="*/ 4718649 h 6781311"/>
              <a:gd name="connsiteX125" fmla="*/ 8876582 w 10604669"/>
              <a:gd name="connsiteY125" fmla="*/ 4735902 h 6781311"/>
              <a:gd name="connsiteX126" fmla="*/ 8936967 w 10604669"/>
              <a:gd name="connsiteY126" fmla="*/ 4787660 h 6781311"/>
              <a:gd name="connsiteX127" fmla="*/ 8980099 w 10604669"/>
              <a:gd name="connsiteY127" fmla="*/ 4839419 h 6781311"/>
              <a:gd name="connsiteX128" fmla="*/ 9023231 w 10604669"/>
              <a:gd name="connsiteY128" fmla="*/ 4873925 h 6781311"/>
              <a:gd name="connsiteX129" fmla="*/ 9057737 w 10604669"/>
              <a:gd name="connsiteY129" fmla="*/ 4925683 h 6781311"/>
              <a:gd name="connsiteX130" fmla="*/ 9109495 w 10604669"/>
              <a:gd name="connsiteY130" fmla="*/ 4968815 h 6781311"/>
              <a:gd name="connsiteX131" fmla="*/ 9135374 w 10604669"/>
              <a:gd name="connsiteY131" fmla="*/ 5003321 h 6781311"/>
              <a:gd name="connsiteX132" fmla="*/ 9169880 w 10604669"/>
              <a:gd name="connsiteY132" fmla="*/ 5029200 h 6781311"/>
              <a:gd name="connsiteX133" fmla="*/ 9204386 w 10604669"/>
              <a:gd name="connsiteY133" fmla="*/ 5063706 h 6781311"/>
              <a:gd name="connsiteX134" fmla="*/ 9230265 w 10604669"/>
              <a:gd name="connsiteY134" fmla="*/ 5080958 h 6781311"/>
              <a:gd name="connsiteX135" fmla="*/ 9256144 w 10604669"/>
              <a:gd name="connsiteY135" fmla="*/ 5106838 h 6781311"/>
              <a:gd name="connsiteX136" fmla="*/ 9290650 w 10604669"/>
              <a:gd name="connsiteY136" fmla="*/ 5124091 h 6781311"/>
              <a:gd name="connsiteX137" fmla="*/ 9342408 w 10604669"/>
              <a:gd name="connsiteY137" fmla="*/ 5167223 h 6781311"/>
              <a:gd name="connsiteX138" fmla="*/ 9368288 w 10604669"/>
              <a:gd name="connsiteY138" fmla="*/ 5175849 h 6781311"/>
              <a:gd name="connsiteX139" fmla="*/ 9428673 w 10604669"/>
              <a:gd name="connsiteY139" fmla="*/ 5227608 h 6781311"/>
              <a:gd name="connsiteX140" fmla="*/ 9480431 w 10604669"/>
              <a:gd name="connsiteY140" fmla="*/ 5270740 h 6781311"/>
              <a:gd name="connsiteX141" fmla="*/ 9514937 w 10604669"/>
              <a:gd name="connsiteY141" fmla="*/ 5287992 h 6781311"/>
              <a:gd name="connsiteX142" fmla="*/ 9609827 w 10604669"/>
              <a:gd name="connsiteY142" fmla="*/ 5365630 h 6781311"/>
              <a:gd name="connsiteX143" fmla="*/ 9635706 w 10604669"/>
              <a:gd name="connsiteY143" fmla="*/ 5382883 h 6781311"/>
              <a:gd name="connsiteX144" fmla="*/ 9678839 w 10604669"/>
              <a:gd name="connsiteY144" fmla="*/ 5434642 h 6781311"/>
              <a:gd name="connsiteX145" fmla="*/ 9696091 w 10604669"/>
              <a:gd name="connsiteY145" fmla="*/ 5486400 h 6781311"/>
              <a:gd name="connsiteX146" fmla="*/ 9704718 w 10604669"/>
              <a:gd name="connsiteY146" fmla="*/ 5512279 h 6781311"/>
              <a:gd name="connsiteX147" fmla="*/ 9739223 w 10604669"/>
              <a:gd name="connsiteY147" fmla="*/ 5564038 h 6781311"/>
              <a:gd name="connsiteX148" fmla="*/ 9799608 w 10604669"/>
              <a:gd name="connsiteY148" fmla="*/ 5658928 h 6781311"/>
              <a:gd name="connsiteX149" fmla="*/ 9808235 w 10604669"/>
              <a:gd name="connsiteY149" fmla="*/ 5684808 h 6781311"/>
              <a:gd name="connsiteX150" fmla="*/ 9851367 w 10604669"/>
              <a:gd name="connsiteY150" fmla="*/ 5745192 h 6781311"/>
              <a:gd name="connsiteX151" fmla="*/ 9903125 w 10604669"/>
              <a:gd name="connsiteY151" fmla="*/ 5814204 h 6781311"/>
              <a:gd name="connsiteX152" fmla="*/ 9937631 w 10604669"/>
              <a:gd name="connsiteY152" fmla="*/ 5865962 h 6781311"/>
              <a:gd name="connsiteX153" fmla="*/ 9980763 w 10604669"/>
              <a:gd name="connsiteY153" fmla="*/ 5917721 h 6781311"/>
              <a:gd name="connsiteX154" fmla="*/ 10023895 w 10604669"/>
              <a:gd name="connsiteY154" fmla="*/ 5995358 h 6781311"/>
              <a:gd name="connsiteX155" fmla="*/ 10041148 w 10604669"/>
              <a:gd name="connsiteY155" fmla="*/ 6021238 h 6781311"/>
              <a:gd name="connsiteX156" fmla="*/ 10067027 w 10604669"/>
              <a:gd name="connsiteY156" fmla="*/ 6047117 h 6781311"/>
              <a:gd name="connsiteX157" fmla="*/ 10084280 w 10604669"/>
              <a:gd name="connsiteY157" fmla="*/ 6072996 h 6781311"/>
              <a:gd name="connsiteX158" fmla="*/ 10110159 w 10604669"/>
              <a:gd name="connsiteY158" fmla="*/ 6090249 h 6781311"/>
              <a:gd name="connsiteX159" fmla="*/ 10153291 w 10604669"/>
              <a:gd name="connsiteY159" fmla="*/ 6142008 h 6781311"/>
              <a:gd name="connsiteX160" fmla="*/ 10179171 w 10604669"/>
              <a:gd name="connsiteY160" fmla="*/ 6159260 h 6781311"/>
              <a:gd name="connsiteX161" fmla="*/ 10205050 w 10604669"/>
              <a:gd name="connsiteY161" fmla="*/ 6193766 h 6781311"/>
              <a:gd name="connsiteX162" fmla="*/ 10230929 w 10604669"/>
              <a:gd name="connsiteY162" fmla="*/ 6219645 h 6781311"/>
              <a:gd name="connsiteX163" fmla="*/ 10239556 w 10604669"/>
              <a:gd name="connsiteY163" fmla="*/ 6245525 h 6781311"/>
              <a:gd name="connsiteX164" fmla="*/ 10265435 w 10604669"/>
              <a:gd name="connsiteY164" fmla="*/ 6297283 h 6781311"/>
              <a:gd name="connsiteX165" fmla="*/ 10420711 w 10604669"/>
              <a:gd name="connsiteY165" fmla="*/ 6496639 h 6781311"/>
              <a:gd name="connsiteX166" fmla="*/ 10498348 w 10604669"/>
              <a:gd name="connsiteY166" fmla="*/ 6565809 h 6781311"/>
              <a:gd name="connsiteX167" fmla="*/ 10472468 w 10604669"/>
              <a:gd name="connsiteY167" fmla="*/ 6600156 h 6781311"/>
              <a:gd name="connsiteX168" fmla="*/ 10325820 w 10604669"/>
              <a:gd name="connsiteY168" fmla="*/ 6685472 h 6781311"/>
              <a:gd name="connsiteX169" fmla="*/ 10506974 w 10604669"/>
              <a:gd name="connsiteY169" fmla="*/ 6651915 h 6781311"/>
              <a:gd name="connsiteX170" fmla="*/ 10601865 w 10604669"/>
              <a:gd name="connsiteY170" fmla="*/ 6686263 h 6781311"/>
              <a:gd name="connsiteX171" fmla="*/ 10403457 w 10604669"/>
              <a:gd name="connsiteY171" fmla="*/ 6737230 h 6781311"/>
              <a:gd name="connsiteX172" fmla="*/ 10498348 w 10604669"/>
              <a:gd name="connsiteY172" fmla="*/ 6745857 h 6781311"/>
              <a:gd name="connsiteX173" fmla="*/ 10498348 w 10604669"/>
              <a:gd name="connsiteY173" fmla="*/ 6772527 h 6781311"/>
              <a:gd name="connsiteX174" fmla="*/ 8627 w 10604669"/>
              <a:gd name="connsiteY174" fmla="*/ 6781311 h 6781311"/>
              <a:gd name="connsiteX175" fmla="*/ 0 w 10604669"/>
              <a:gd name="connsiteY175" fmla="*/ 49228 h 6781311"/>
              <a:gd name="connsiteX176" fmla="*/ 3804250 w 10604669"/>
              <a:gd name="connsiteY176" fmla="*/ 0 h 6781311"/>
              <a:gd name="connsiteX177" fmla="*/ 3804250 w 10604669"/>
              <a:gd name="connsiteY177" fmla="*/ 69011 h 6781311"/>
              <a:gd name="connsiteX0" fmla="*/ 3804250 w 10603669"/>
              <a:gd name="connsiteY0" fmla="*/ 69011 h 6781311"/>
              <a:gd name="connsiteX1" fmla="*/ 3804250 w 10603669"/>
              <a:gd name="connsiteY1" fmla="*/ 69011 h 6781311"/>
              <a:gd name="connsiteX2" fmla="*/ 3821503 w 10603669"/>
              <a:gd name="connsiteY2" fmla="*/ 146649 h 6781311"/>
              <a:gd name="connsiteX3" fmla="*/ 3830129 w 10603669"/>
              <a:gd name="connsiteY3" fmla="*/ 172528 h 6781311"/>
              <a:gd name="connsiteX4" fmla="*/ 3864635 w 10603669"/>
              <a:gd name="connsiteY4" fmla="*/ 224287 h 6781311"/>
              <a:gd name="connsiteX5" fmla="*/ 3873261 w 10603669"/>
              <a:gd name="connsiteY5" fmla="*/ 250166 h 6781311"/>
              <a:gd name="connsiteX6" fmla="*/ 3907767 w 10603669"/>
              <a:gd name="connsiteY6" fmla="*/ 301925 h 6781311"/>
              <a:gd name="connsiteX7" fmla="*/ 3942273 w 10603669"/>
              <a:gd name="connsiteY7" fmla="*/ 353683 h 6781311"/>
              <a:gd name="connsiteX8" fmla="*/ 3950899 w 10603669"/>
              <a:gd name="connsiteY8" fmla="*/ 379562 h 6781311"/>
              <a:gd name="connsiteX9" fmla="*/ 3976778 w 10603669"/>
              <a:gd name="connsiteY9" fmla="*/ 405442 h 6781311"/>
              <a:gd name="connsiteX10" fmla="*/ 3994031 w 10603669"/>
              <a:gd name="connsiteY10" fmla="*/ 431321 h 6781311"/>
              <a:gd name="connsiteX11" fmla="*/ 4019910 w 10603669"/>
              <a:gd name="connsiteY11" fmla="*/ 457200 h 6781311"/>
              <a:gd name="connsiteX12" fmla="*/ 4037163 w 10603669"/>
              <a:gd name="connsiteY12" fmla="*/ 483079 h 6781311"/>
              <a:gd name="connsiteX13" fmla="*/ 4063042 w 10603669"/>
              <a:gd name="connsiteY13" fmla="*/ 500332 h 6781311"/>
              <a:gd name="connsiteX14" fmla="*/ 4080295 w 10603669"/>
              <a:gd name="connsiteY14" fmla="*/ 526211 h 6781311"/>
              <a:gd name="connsiteX15" fmla="*/ 4106174 w 10603669"/>
              <a:gd name="connsiteY15" fmla="*/ 552091 h 6781311"/>
              <a:gd name="connsiteX16" fmla="*/ 4114801 w 10603669"/>
              <a:gd name="connsiteY16" fmla="*/ 577970 h 6781311"/>
              <a:gd name="connsiteX17" fmla="*/ 4149306 w 10603669"/>
              <a:gd name="connsiteY17" fmla="*/ 629728 h 6781311"/>
              <a:gd name="connsiteX18" fmla="*/ 4166559 w 10603669"/>
              <a:gd name="connsiteY18" fmla="*/ 664234 h 6781311"/>
              <a:gd name="connsiteX19" fmla="*/ 4183812 w 10603669"/>
              <a:gd name="connsiteY19" fmla="*/ 690113 h 6781311"/>
              <a:gd name="connsiteX20" fmla="*/ 4192439 w 10603669"/>
              <a:gd name="connsiteY20" fmla="*/ 715992 h 6781311"/>
              <a:gd name="connsiteX21" fmla="*/ 4209691 w 10603669"/>
              <a:gd name="connsiteY21" fmla="*/ 741872 h 6781311"/>
              <a:gd name="connsiteX22" fmla="*/ 4244197 w 10603669"/>
              <a:gd name="connsiteY22" fmla="*/ 819509 h 6781311"/>
              <a:gd name="connsiteX23" fmla="*/ 4252823 w 10603669"/>
              <a:gd name="connsiteY23" fmla="*/ 845389 h 6781311"/>
              <a:gd name="connsiteX24" fmla="*/ 4304582 w 10603669"/>
              <a:gd name="connsiteY24" fmla="*/ 923026 h 6781311"/>
              <a:gd name="connsiteX25" fmla="*/ 4321835 w 10603669"/>
              <a:gd name="connsiteY25" fmla="*/ 948906 h 6781311"/>
              <a:gd name="connsiteX26" fmla="*/ 4356340 w 10603669"/>
              <a:gd name="connsiteY26" fmla="*/ 1009291 h 6781311"/>
              <a:gd name="connsiteX27" fmla="*/ 4408099 w 10603669"/>
              <a:gd name="connsiteY27" fmla="*/ 1061049 h 6781311"/>
              <a:gd name="connsiteX28" fmla="*/ 4433978 w 10603669"/>
              <a:gd name="connsiteY28" fmla="*/ 1086928 h 6781311"/>
              <a:gd name="connsiteX29" fmla="*/ 4459857 w 10603669"/>
              <a:gd name="connsiteY29" fmla="*/ 1112808 h 6781311"/>
              <a:gd name="connsiteX30" fmla="*/ 4477110 w 10603669"/>
              <a:gd name="connsiteY30" fmla="*/ 1138687 h 6781311"/>
              <a:gd name="connsiteX31" fmla="*/ 4528869 w 10603669"/>
              <a:gd name="connsiteY31" fmla="*/ 1181819 h 6781311"/>
              <a:gd name="connsiteX32" fmla="*/ 4572001 w 10603669"/>
              <a:gd name="connsiteY32" fmla="*/ 1224951 h 6781311"/>
              <a:gd name="connsiteX33" fmla="*/ 4623759 w 10603669"/>
              <a:gd name="connsiteY33" fmla="*/ 1276709 h 6781311"/>
              <a:gd name="connsiteX34" fmla="*/ 4675518 w 10603669"/>
              <a:gd name="connsiteY34" fmla="*/ 1311215 h 6781311"/>
              <a:gd name="connsiteX35" fmla="*/ 4692771 w 10603669"/>
              <a:gd name="connsiteY35" fmla="*/ 1337094 h 6781311"/>
              <a:gd name="connsiteX36" fmla="*/ 4761782 w 10603669"/>
              <a:gd name="connsiteY36" fmla="*/ 1388853 h 6781311"/>
              <a:gd name="connsiteX37" fmla="*/ 4779035 w 10603669"/>
              <a:gd name="connsiteY37" fmla="*/ 1414732 h 6781311"/>
              <a:gd name="connsiteX38" fmla="*/ 4830793 w 10603669"/>
              <a:gd name="connsiteY38" fmla="*/ 1466491 h 6781311"/>
              <a:gd name="connsiteX39" fmla="*/ 4848046 w 10603669"/>
              <a:gd name="connsiteY39" fmla="*/ 1492370 h 6781311"/>
              <a:gd name="connsiteX40" fmla="*/ 4899805 w 10603669"/>
              <a:gd name="connsiteY40" fmla="*/ 1544128 h 6781311"/>
              <a:gd name="connsiteX41" fmla="*/ 4960190 w 10603669"/>
              <a:gd name="connsiteY41" fmla="*/ 1621766 h 6781311"/>
              <a:gd name="connsiteX42" fmla="*/ 4977442 w 10603669"/>
              <a:gd name="connsiteY42" fmla="*/ 1656272 h 6781311"/>
              <a:gd name="connsiteX43" fmla="*/ 5037827 w 10603669"/>
              <a:gd name="connsiteY43" fmla="*/ 1742536 h 6781311"/>
              <a:gd name="connsiteX44" fmla="*/ 5072333 w 10603669"/>
              <a:gd name="connsiteY44" fmla="*/ 1802921 h 6781311"/>
              <a:gd name="connsiteX45" fmla="*/ 5124091 w 10603669"/>
              <a:gd name="connsiteY45" fmla="*/ 1889185 h 6781311"/>
              <a:gd name="connsiteX46" fmla="*/ 5141344 w 10603669"/>
              <a:gd name="connsiteY46" fmla="*/ 1915064 h 6781311"/>
              <a:gd name="connsiteX47" fmla="*/ 5167223 w 10603669"/>
              <a:gd name="connsiteY47" fmla="*/ 1932317 h 6781311"/>
              <a:gd name="connsiteX48" fmla="*/ 5236235 w 10603669"/>
              <a:gd name="connsiteY48" fmla="*/ 2009955 h 6781311"/>
              <a:gd name="connsiteX49" fmla="*/ 5262114 w 10603669"/>
              <a:gd name="connsiteY49" fmla="*/ 2035834 h 6781311"/>
              <a:gd name="connsiteX50" fmla="*/ 5287993 w 10603669"/>
              <a:gd name="connsiteY50" fmla="*/ 2061713 h 6781311"/>
              <a:gd name="connsiteX51" fmla="*/ 5339752 w 10603669"/>
              <a:gd name="connsiteY51" fmla="*/ 2096219 h 6781311"/>
              <a:gd name="connsiteX52" fmla="*/ 5417390 w 10603669"/>
              <a:gd name="connsiteY52" fmla="*/ 2156604 h 6781311"/>
              <a:gd name="connsiteX53" fmla="*/ 5443269 w 10603669"/>
              <a:gd name="connsiteY53" fmla="*/ 2182483 h 6781311"/>
              <a:gd name="connsiteX54" fmla="*/ 5477774 w 10603669"/>
              <a:gd name="connsiteY54" fmla="*/ 2208362 h 6781311"/>
              <a:gd name="connsiteX55" fmla="*/ 5503654 w 10603669"/>
              <a:gd name="connsiteY55" fmla="*/ 2225615 h 6781311"/>
              <a:gd name="connsiteX56" fmla="*/ 5529533 w 10603669"/>
              <a:gd name="connsiteY56" fmla="*/ 2251494 h 6781311"/>
              <a:gd name="connsiteX57" fmla="*/ 5589918 w 10603669"/>
              <a:gd name="connsiteY57" fmla="*/ 2286000 h 6781311"/>
              <a:gd name="connsiteX58" fmla="*/ 5710688 w 10603669"/>
              <a:gd name="connsiteY58" fmla="*/ 2389517 h 6781311"/>
              <a:gd name="connsiteX59" fmla="*/ 5745193 w 10603669"/>
              <a:gd name="connsiteY59" fmla="*/ 2415396 h 6781311"/>
              <a:gd name="connsiteX60" fmla="*/ 5779699 w 10603669"/>
              <a:gd name="connsiteY60" fmla="*/ 2449902 h 6781311"/>
              <a:gd name="connsiteX61" fmla="*/ 5831457 w 10603669"/>
              <a:gd name="connsiteY61" fmla="*/ 2484408 h 6781311"/>
              <a:gd name="connsiteX62" fmla="*/ 5891842 w 10603669"/>
              <a:gd name="connsiteY62" fmla="*/ 2544792 h 6781311"/>
              <a:gd name="connsiteX63" fmla="*/ 5978106 w 10603669"/>
              <a:gd name="connsiteY63" fmla="*/ 2605177 h 6781311"/>
              <a:gd name="connsiteX64" fmla="*/ 6003986 w 10603669"/>
              <a:gd name="connsiteY64" fmla="*/ 2631057 h 6781311"/>
              <a:gd name="connsiteX65" fmla="*/ 6098876 w 10603669"/>
              <a:gd name="connsiteY65" fmla="*/ 2700068 h 6781311"/>
              <a:gd name="connsiteX66" fmla="*/ 6142008 w 10603669"/>
              <a:gd name="connsiteY66" fmla="*/ 2725947 h 6781311"/>
              <a:gd name="connsiteX67" fmla="*/ 6211020 w 10603669"/>
              <a:gd name="connsiteY67" fmla="*/ 2786332 h 6781311"/>
              <a:gd name="connsiteX68" fmla="*/ 6254152 w 10603669"/>
              <a:gd name="connsiteY68" fmla="*/ 2812211 h 6781311"/>
              <a:gd name="connsiteX69" fmla="*/ 6288657 w 10603669"/>
              <a:gd name="connsiteY69" fmla="*/ 2838091 h 6781311"/>
              <a:gd name="connsiteX70" fmla="*/ 6331790 w 10603669"/>
              <a:gd name="connsiteY70" fmla="*/ 2855343 h 6781311"/>
              <a:gd name="connsiteX71" fmla="*/ 6366295 w 10603669"/>
              <a:gd name="connsiteY71" fmla="*/ 2881223 h 6781311"/>
              <a:gd name="connsiteX72" fmla="*/ 6400801 w 10603669"/>
              <a:gd name="connsiteY72" fmla="*/ 2898475 h 6781311"/>
              <a:gd name="connsiteX73" fmla="*/ 6452559 w 10603669"/>
              <a:gd name="connsiteY73" fmla="*/ 2932981 h 6781311"/>
              <a:gd name="connsiteX74" fmla="*/ 6530197 w 10603669"/>
              <a:gd name="connsiteY74" fmla="*/ 2976113 h 6781311"/>
              <a:gd name="connsiteX75" fmla="*/ 6581956 w 10603669"/>
              <a:gd name="connsiteY75" fmla="*/ 3010619 h 6781311"/>
              <a:gd name="connsiteX76" fmla="*/ 6625088 w 10603669"/>
              <a:gd name="connsiteY76" fmla="*/ 3036498 h 6781311"/>
              <a:gd name="connsiteX77" fmla="*/ 6659593 w 10603669"/>
              <a:gd name="connsiteY77" fmla="*/ 3062377 h 6781311"/>
              <a:gd name="connsiteX78" fmla="*/ 6685473 w 10603669"/>
              <a:gd name="connsiteY78" fmla="*/ 3079630 h 6781311"/>
              <a:gd name="connsiteX79" fmla="*/ 6788990 w 10603669"/>
              <a:gd name="connsiteY79" fmla="*/ 3157268 h 6781311"/>
              <a:gd name="connsiteX80" fmla="*/ 6823495 w 10603669"/>
              <a:gd name="connsiteY80" fmla="*/ 3183147 h 6781311"/>
              <a:gd name="connsiteX81" fmla="*/ 6849374 w 10603669"/>
              <a:gd name="connsiteY81" fmla="*/ 3200400 h 6781311"/>
              <a:gd name="connsiteX82" fmla="*/ 6883880 w 10603669"/>
              <a:gd name="connsiteY82" fmla="*/ 3226279 h 6781311"/>
              <a:gd name="connsiteX83" fmla="*/ 6909759 w 10603669"/>
              <a:gd name="connsiteY83" fmla="*/ 3234906 h 6781311"/>
              <a:gd name="connsiteX84" fmla="*/ 6978771 w 10603669"/>
              <a:gd name="connsiteY84" fmla="*/ 3286664 h 6781311"/>
              <a:gd name="connsiteX85" fmla="*/ 7030529 w 10603669"/>
              <a:gd name="connsiteY85" fmla="*/ 3321170 h 6781311"/>
              <a:gd name="connsiteX86" fmla="*/ 7056408 w 10603669"/>
              <a:gd name="connsiteY86" fmla="*/ 3338423 h 6781311"/>
              <a:gd name="connsiteX87" fmla="*/ 7082288 w 10603669"/>
              <a:gd name="connsiteY87" fmla="*/ 3347049 h 6781311"/>
              <a:gd name="connsiteX88" fmla="*/ 7159925 w 10603669"/>
              <a:gd name="connsiteY88" fmla="*/ 3398808 h 6781311"/>
              <a:gd name="connsiteX89" fmla="*/ 7211684 w 10603669"/>
              <a:gd name="connsiteY89" fmla="*/ 3433313 h 6781311"/>
              <a:gd name="connsiteX90" fmla="*/ 7246190 w 10603669"/>
              <a:gd name="connsiteY90" fmla="*/ 3450566 h 6781311"/>
              <a:gd name="connsiteX91" fmla="*/ 7280695 w 10603669"/>
              <a:gd name="connsiteY91" fmla="*/ 3476445 h 6781311"/>
              <a:gd name="connsiteX92" fmla="*/ 7332454 w 10603669"/>
              <a:gd name="connsiteY92" fmla="*/ 3510951 h 6781311"/>
              <a:gd name="connsiteX93" fmla="*/ 7349706 w 10603669"/>
              <a:gd name="connsiteY93" fmla="*/ 3536830 h 6781311"/>
              <a:gd name="connsiteX94" fmla="*/ 7375586 w 10603669"/>
              <a:gd name="connsiteY94" fmla="*/ 3545457 h 6781311"/>
              <a:gd name="connsiteX95" fmla="*/ 7418718 w 10603669"/>
              <a:gd name="connsiteY95" fmla="*/ 3579962 h 6781311"/>
              <a:gd name="connsiteX96" fmla="*/ 7496356 w 10603669"/>
              <a:gd name="connsiteY96" fmla="*/ 3648974 h 6781311"/>
              <a:gd name="connsiteX97" fmla="*/ 7513608 w 10603669"/>
              <a:gd name="connsiteY97" fmla="*/ 3674853 h 6781311"/>
              <a:gd name="connsiteX98" fmla="*/ 7548114 w 10603669"/>
              <a:gd name="connsiteY98" fmla="*/ 3700732 h 6781311"/>
              <a:gd name="connsiteX99" fmla="*/ 7599873 w 10603669"/>
              <a:gd name="connsiteY99" fmla="*/ 3743864 h 6781311"/>
              <a:gd name="connsiteX100" fmla="*/ 7651631 w 10603669"/>
              <a:gd name="connsiteY100" fmla="*/ 3795623 h 6781311"/>
              <a:gd name="connsiteX101" fmla="*/ 7694763 w 10603669"/>
              <a:gd name="connsiteY101" fmla="*/ 3838755 h 6781311"/>
              <a:gd name="connsiteX102" fmla="*/ 7720642 w 10603669"/>
              <a:gd name="connsiteY102" fmla="*/ 3881887 h 6781311"/>
              <a:gd name="connsiteX103" fmla="*/ 7746522 w 10603669"/>
              <a:gd name="connsiteY103" fmla="*/ 3907766 h 6781311"/>
              <a:gd name="connsiteX104" fmla="*/ 7772401 w 10603669"/>
              <a:gd name="connsiteY104" fmla="*/ 3942272 h 6781311"/>
              <a:gd name="connsiteX105" fmla="*/ 7815533 w 10603669"/>
              <a:gd name="connsiteY105" fmla="*/ 3976777 h 6781311"/>
              <a:gd name="connsiteX106" fmla="*/ 7850039 w 10603669"/>
              <a:gd name="connsiteY106" fmla="*/ 4028536 h 6781311"/>
              <a:gd name="connsiteX107" fmla="*/ 7919050 w 10603669"/>
              <a:gd name="connsiteY107" fmla="*/ 4088921 h 6781311"/>
              <a:gd name="connsiteX108" fmla="*/ 8005314 w 10603669"/>
              <a:gd name="connsiteY108" fmla="*/ 4157932 h 6781311"/>
              <a:gd name="connsiteX109" fmla="*/ 8065699 w 10603669"/>
              <a:gd name="connsiteY109" fmla="*/ 4201064 h 6781311"/>
              <a:gd name="connsiteX110" fmla="*/ 8126084 w 10603669"/>
              <a:gd name="connsiteY110" fmla="*/ 4235570 h 6781311"/>
              <a:gd name="connsiteX111" fmla="*/ 8195095 w 10603669"/>
              <a:gd name="connsiteY111" fmla="*/ 4287328 h 6781311"/>
              <a:gd name="connsiteX112" fmla="*/ 8238227 w 10603669"/>
              <a:gd name="connsiteY112" fmla="*/ 4313208 h 6781311"/>
              <a:gd name="connsiteX113" fmla="*/ 8289986 w 10603669"/>
              <a:gd name="connsiteY113" fmla="*/ 4356340 h 6781311"/>
              <a:gd name="connsiteX114" fmla="*/ 8384876 w 10603669"/>
              <a:gd name="connsiteY114" fmla="*/ 4408098 h 6781311"/>
              <a:gd name="connsiteX115" fmla="*/ 8453888 w 10603669"/>
              <a:gd name="connsiteY115" fmla="*/ 4442604 h 6781311"/>
              <a:gd name="connsiteX116" fmla="*/ 8540152 w 10603669"/>
              <a:gd name="connsiteY116" fmla="*/ 4502989 h 6781311"/>
              <a:gd name="connsiteX117" fmla="*/ 8566031 w 10603669"/>
              <a:gd name="connsiteY117" fmla="*/ 4511615 h 6781311"/>
              <a:gd name="connsiteX118" fmla="*/ 8626416 w 10603669"/>
              <a:gd name="connsiteY118" fmla="*/ 4554747 h 6781311"/>
              <a:gd name="connsiteX119" fmla="*/ 8652295 w 10603669"/>
              <a:gd name="connsiteY119" fmla="*/ 4580626 h 6781311"/>
              <a:gd name="connsiteX120" fmla="*/ 8695427 w 10603669"/>
              <a:gd name="connsiteY120" fmla="*/ 4606506 h 6781311"/>
              <a:gd name="connsiteX121" fmla="*/ 8747186 w 10603669"/>
              <a:gd name="connsiteY121" fmla="*/ 4632385 h 6781311"/>
              <a:gd name="connsiteX122" fmla="*/ 8790318 w 10603669"/>
              <a:gd name="connsiteY122" fmla="*/ 4666891 h 6781311"/>
              <a:gd name="connsiteX123" fmla="*/ 8816197 w 10603669"/>
              <a:gd name="connsiteY123" fmla="*/ 4692770 h 6781311"/>
              <a:gd name="connsiteX124" fmla="*/ 8850703 w 10603669"/>
              <a:gd name="connsiteY124" fmla="*/ 4718649 h 6781311"/>
              <a:gd name="connsiteX125" fmla="*/ 8876582 w 10603669"/>
              <a:gd name="connsiteY125" fmla="*/ 4735902 h 6781311"/>
              <a:gd name="connsiteX126" fmla="*/ 8936967 w 10603669"/>
              <a:gd name="connsiteY126" fmla="*/ 4787660 h 6781311"/>
              <a:gd name="connsiteX127" fmla="*/ 8980099 w 10603669"/>
              <a:gd name="connsiteY127" fmla="*/ 4839419 h 6781311"/>
              <a:gd name="connsiteX128" fmla="*/ 9023231 w 10603669"/>
              <a:gd name="connsiteY128" fmla="*/ 4873925 h 6781311"/>
              <a:gd name="connsiteX129" fmla="*/ 9057737 w 10603669"/>
              <a:gd name="connsiteY129" fmla="*/ 4925683 h 6781311"/>
              <a:gd name="connsiteX130" fmla="*/ 9109495 w 10603669"/>
              <a:gd name="connsiteY130" fmla="*/ 4968815 h 6781311"/>
              <a:gd name="connsiteX131" fmla="*/ 9135374 w 10603669"/>
              <a:gd name="connsiteY131" fmla="*/ 5003321 h 6781311"/>
              <a:gd name="connsiteX132" fmla="*/ 9169880 w 10603669"/>
              <a:gd name="connsiteY132" fmla="*/ 5029200 h 6781311"/>
              <a:gd name="connsiteX133" fmla="*/ 9204386 w 10603669"/>
              <a:gd name="connsiteY133" fmla="*/ 5063706 h 6781311"/>
              <a:gd name="connsiteX134" fmla="*/ 9230265 w 10603669"/>
              <a:gd name="connsiteY134" fmla="*/ 5080958 h 6781311"/>
              <a:gd name="connsiteX135" fmla="*/ 9256144 w 10603669"/>
              <a:gd name="connsiteY135" fmla="*/ 5106838 h 6781311"/>
              <a:gd name="connsiteX136" fmla="*/ 9290650 w 10603669"/>
              <a:gd name="connsiteY136" fmla="*/ 5124091 h 6781311"/>
              <a:gd name="connsiteX137" fmla="*/ 9342408 w 10603669"/>
              <a:gd name="connsiteY137" fmla="*/ 5167223 h 6781311"/>
              <a:gd name="connsiteX138" fmla="*/ 9368288 w 10603669"/>
              <a:gd name="connsiteY138" fmla="*/ 5175849 h 6781311"/>
              <a:gd name="connsiteX139" fmla="*/ 9428673 w 10603669"/>
              <a:gd name="connsiteY139" fmla="*/ 5227608 h 6781311"/>
              <a:gd name="connsiteX140" fmla="*/ 9480431 w 10603669"/>
              <a:gd name="connsiteY140" fmla="*/ 5270740 h 6781311"/>
              <a:gd name="connsiteX141" fmla="*/ 9514937 w 10603669"/>
              <a:gd name="connsiteY141" fmla="*/ 5287992 h 6781311"/>
              <a:gd name="connsiteX142" fmla="*/ 9609827 w 10603669"/>
              <a:gd name="connsiteY142" fmla="*/ 5365630 h 6781311"/>
              <a:gd name="connsiteX143" fmla="*/ 9635706 w 10603669"/>
              <a:gd name="connsiteY143" fmla="*/ 5382883 h 6781311"/>
              <a:gd name="connsiteX144" fmla="*/ 9678839 w 10603669"/>
              <a:gd name="connsiteY144" fmla="*/ 5434642 h 6781311"/>
              <a:gd name="connsiteX145" fmla="*/ 9696091 w 10603669"/>
              <a:gd name="connsiteY145" fmla="*/ 5486400 h 6781311"/>
              <a:gd name="connsiteX146" fmla="*/ 9704718 w 10603669"/>
              <a:gd name="connsiteY146" fmla="*/ 5512279 h 6781311"/>
              <a:gd name="connsiteX147" fmla="*/ 9739223 w 10603669"/>
              <a:gd name="connsiteY147" fmla="*/ 5564038 h 6781311"/>
              <a:gd name="connsiteX148" fmla="*/ 9799608 w 10603669"/>
              <a:gd name="connsiteY148" fmla="*/ 5658928 h 6781311"/>
              <a:gd name="connsiteX149" fmla="*/ 9808235 w 10603669"/>
              <a:gd name="connsiteY149" fmla="*/ 5684808 h 6781311"/>
              <a:gd name="connsiteX150" fmla="*/ 9851367 w 10603669"/>
              <a:gd name="connsiteY150" fmla="*/ 5745192 h 6781311"/>
              <a:gd name="connsiteX151" fmla="*/ 9903125 w 10603669"/>
              <a:gd name="connsiteY151" fmla="*/ 5814204 h 6781311"/>
              <a:gd name="connsiteX152" fmla="*/ 9937631 w 10603669"/>
              <a:gd name="connsiteY152" fmla="*/ 5865962 h 6781311"/>
              <a:gd name="connsiteX153" fmla="*/ 9980763 w 10603669"/>
              <a:gd name="connsiteY153" fmla="*/ 5917721 h 6781311"/>
              <a:gd name="connsiteX154" fmla="*/ 10023895 w 10603669"/>
              <a:gd name="connsiteY154" fmla="*/ 5995358 h 6781311"/>
              <a:gd name="connsiteX155" fmla="*/ 10041148 w 10603669"/>
              <a:gd name="connsiteY155" fmla="*/ 6021238 h 6781311"/>
              <a:gd name="connsiteX156" fmla="*/ 10067027 w 10603669"/>
              <a:gd name="connsiteY156" fmla="*/ 6047117 h 6781311"/>
              <a:gd name="connsiteX157" fmla="*/ 10084280 w 10603669"/>
              <a:gd name="connsiteY157" fmla="*/ 6072996 h 6781311"/>
              <a:gd name="connsiteX158" fmla="*/ 10110159 w 10603669"/>
              <a:gd name="connsiteY158" fmla="*/ 6090249 h 6781311"/>
              <a:gd name="connsiteX159" fmla="*/ 10153291 w 10603669"/>
              <a:gd name="connsiteY159" fmla="*/ 6142008 h 6781311"/>
              <a:gd name="connsiteX160" fmla="*/ 10179171 w 10603669"/>
              <a:gd name="connsiteY160" fmla="*/ 6159260 h 6781311"/>
              <a:gd name="connsiteX161" fmla="*/ 10205050 w 10603669"/>
              <a:gd name="connsiteY161" fmla="*/ 6193766 h 6781311"/>
              <a:gd name="connsiteX162" fmla="*/ 10230929 w 10603669"/>
              <a:gd name="connsiteY162" fmla="*/ 6219645 h 6781311"/>
              <a:gd name="connsiteX163" fmla="*/ 10239556 w 10603669"/>
              <a:gd name="connsiteY163" fmla="*/ 6245525 h 6781311"/>
              <a:gd name="connsiteX164" fmla="*/ 10265435 w 10603669"/>
              <a:gd name="connsiteY164" fmla="*/ 6297283 h 6781311"/>
              <a:gd name="connsiteX165" fmla="*/ 10420711 w 10603669"/>
              <a:gd name="connsiteY165" fmla="*/ 6496639 h 6781311"/>
              <a:gd name="connsiteX166" fmla="*/ 10498348 w 10603669"/>
              <a:gd name="connsiteY166" fmla="*/ 6565809 h 6781311"/>
              <a:gd name="connsiteX167" fmla="*/ 10472468 w 10603669"/>
              <a:gd name="connsiteY167" fmla="*/ 6600156 h 6781311"/>
              <a:gd name="connsiteX168" fmla="*/ 10601865 w 10603669"/>
              <a:gd name="connsiteY168" fmla="*/ 6617726 h 6781311"/>
              <a:gd name="connsiteX169" fmla="*/ 10506974 w 10603669"/>
              <a:gd name="connsiteY169" fmla="*/ 6651915 h 6781311"/>
              <a:gd name="connsiteX170" fmla="*/ 10601865 w 10603669"/>
              <a:gd name="connsiteY170" fmla="*/ 6686263 h 6781311"/>
              <a:gd name="connsiteX171" fmla="*/ 10403457 w 10603669"/>
              <a:gd name="connsiteY171" fmla="*/ 6737230 h 6781311"/>
              <a:gd name="connsiteX172" fmla="*/ 10498348 w 10603669"/>
              <a:gd name="connsiteY172" fmla="*/ 6745857 h 6781311"/>
              <a:gd name="connsiteX173" fmla="*/ 10498348 w 10603669"/>
              <a:gd name="connsiteY173" fmla="*/ 6772527 h 6781311"/>
              <a:gd name="connsiteX174" fmla="*/ 8627 w 10603669"/>
              <a:gd name="connsiteY174" fmla="*/ 6781311 h 6781311"/>
              <a:gd name="connsiteX175" fmla="*/ 0 w 10603669"/>
              <a:gd name="connsiteY175" fmla="*/ 49228 h 6781311"/>
              <a:gd name="connsiteX176" fmla="*/ 3804250 w 10603669"/>
              <a:gd name="connsiteY176" fmla="*/ 0 h 6781311"/>
              <a:gd name="connsiteX177" fmla="*/ 3804250 w 10603669"/>
              <a:gd name="connsiteY177" fmla="*/ 69011 h 6781311"/>
              <a:gd name="connsiteX0" fmla="*/ 3804250 w 10690722"/>
              <a:gd name="connsiteY0" fmla="*/ 69011 h 6781311"/>
              <a:gd name="connsiteX1" fmla="*/ 3804250 w 10690722"/>
              <a:gd name="connsiteY1" fmla="*/ 69011 h 6781311"/>
              <a:gd name="connsiteX2" fmla="*/ 3821503 w 10690722"/>
              <a:gd name="connsiteY2" fmla="*/ 146649 h 6781311"/>
              <a:gd name="connsiteX3" fmla="*/ 3830129 w 10690722"/>
              <a:gd name="connsiteY3" fmla="*/ 172528 h 6781311"/>
              <a:gd name="connsiteX4" fmla="*/ 3864635 w 10690722"/>
              <a:gd name="connsiteY4" fmla="*/ 224287 h 6781311"/>
              <a:gd name="connsiteX5" fmla="*/ 3873261 w 10690722"/>
              <a:gd name="connsiteY5" fmla="*/ 250166 h 6781311"/>
              <a:gd name="connsiteX6" fmla="*/ 3907767 w 10690722"/>
              <a:gd name="connsiteY6" fmla="*/ 301925 h 6781311"/>
              <a:gd name="connsiteX7" fmla="*/ 3942273 w 10690722"/>
              <a:gd name="connsiteY7" fmla="*/ 353683 h 6781311"/>
              <a:gd name="connsiteX8" fmla="*/ 3950899 w 10690722"/>
              <a:gd name="connsiteY8" fmla="*/ 379562 h 6781311"/>
              <a:gd name="connsiteX9" fmla="*/ 3976778 w 10690722"/>
              <a:gd name="connsiteY9" fmla="*/ 405442 h 6781311"/>
              <a:gd name="connsiteX10" fmla="*/ 3994031 w 10690722"/>
              <a:gd name="connsiteY10" fmla="*/ 431321 h 6781311"/>
              <a:gd name="connsiteX11" fmla="*/ 4019910 w 10690722"/>
              <a:gd name="connsiteY11" fmla="*/ 457200 h 6781311"/>
              <a:gd name="connsiteX12" fmla="*/ 4037163 w 10690722"/>
              <a:gd name="connsiteY12" fmla="*/ 483079 h 6781311"/>
              <a:gd name="connsiteX13" fmla="*/ 4063042 w 10690722"/>
              <a:gd name="connsiteY13" fmla="*/ 500332 h 6781311"/>
              <a:gd name="connsiteX14" fmla="*/ 4080295 w 10690722"/>
              <a:gd name="connsiteY14" fmla="*/ 526211 h 6781311"/>
              <a:gd name="connsiteX15" fmla="*/ 4106174 w 10690722"/>
              <a:gd name="connsiteY15" fmla="*/ 552091 h 6781311"/>
              <a:gd name="connsiteX16" fmla="*/ 4114801 w 10690722"/>
              <a:gd name="connsiteY16" fmla="*/ 577970 h 6781311"/>
              <a:gd name="connsiteX17" fmla="*/ 4149306 w 10690722"/>
              <a:gd name="connsiteY17" fmla="*/ 629728 h 6781311"/>
              <a:gd name="connsiteX18" fmla="*/ 4166559 w 10690722"/>
              <a:gd name="connsiteY18" fmla="*/ 664234 h 6781311"/>
              <a:gd name="connsiteX19" fmla="*/ 4183812 w 10690722"/>
              <a:gd name="connsiteY19" fmla="*/ 690113 h 6781311"/>
              <a:gd name="connsiteX20" fmla="*/ 4192439 w 10690722"/>
              <a:gd name="connsiteY20" fmla="*/ 715992 h 6781311"/>
              <a:gd name="connsiteX21" fmla="*/ 4209691 w 10690722"/>
              <a:gd name="connsiteY21" fmla="*/ 741872 h 6781311"/>
              <a:gd name="connsiteX22" fmla="*/ 4244197 w 10690722"/>
              <a:gd name="connsiteY22" fmla="*/ 819509 h 6781311"/>
              <a:gd name="connsiteX23" fmla="*/ 4252823 w 10690722"/>
              <a:gd name="connsiteY23" fmla="*/ 845389 h 6781311"/>
              <a:gd name="connsiteX24" fmla="*/ 4304582 w 10690722"/>
              <a:gd name="connsiteY24" fmla="*/ 923026 h 6781311"/>
              <a:gd name="connsiteX25" fmla="*/ 4321835 w 10690722"/>
              <a:gd name="connsiteY25" fmla="*/ 948906 h 6781311"/>
              <a:gd name="connsiteX26" fmla="*/ 4356340 w 10690722"/>
              <a:gd name="connsiteY26" fmla="*/ 1009291 h 6781311"/>
              <a:gd name="connsiteX27" fmla="*/ 4408099 w 10690722"/>
              <a:gd name="connsiteY27" fmla="*/ 1061049 h 6781311"/>
              <a:gd name="connsiteX28" fmla="*/ 4433978 w 10690722"/>
              <a:gd name="connsiteY28" fmla="*/ 1086928 h 6781311"/>
              <a:gd name="connsiteX29" fmla="*/ 4459857 w 10690722"/>
              <a:gd name="connsiteY29" fmla="*/ 1112808 h 6781311"/>
              <a:gd name="connsiteX30" fmla="*/ 4477110 w 10690722"/>
              <a:gd name="connsiteY30" fmla="*/ 1138687 h 6781311"/>
              <a:gd name="connsiteX31" fmla="*/ 4528869 w 10690722"/>
              <a:gd name="connsiteY31" fmla="*/ 1181819 h 6781311"/>
              <a:gd name="connsiteX32" fmla="*/ 4572001 w 10690722"/>
              <a:gd name="connsiteY32" fmla="*/ 1224951 h 6781311"/>
              <a:gd name="connsiteX33" fmla="*/ 4623759 w 10690722"/>
              <a:gd name="connsiteY33" fmla="*/ 1276709 h 6781311"/>
              <a:gd name="connsiteX34" fmla="*/ 4675518 w 10690722"/>
              <a:gd name="connsiteY34" fmla="*/ 1311215 h 6781311"/>
              <a:gd name="connsiteX35" fmla="*/ 4692771 w 10690722"/>
              <a:gd name="connsiteY35" fmla="*/ 1337094 h 6781311"/>
              <a:gd name="connsiteX36" fmla="*/ 4761782 w 10690722"/>
              <a:gd name="connsiteY36" fmla="*/ 1388853 h 6781311"/>
              <a:gd name="connsiteX37" fmla="*/ 4779035 w 10690722"/>
              <a:gd name="connsiteY37" fmla="*/ 1414732 h 6781311"/>
              <a:gd name="connsiteX38" fmla="*/ 4830793 w 10690722"/>
              <a:gd name="connsiteY38" fmla="*/ 1466491 h 6781311"/>
              <a:gd name="connsiteX39" fmla="*/ 4848046 w 10690722"/>
              <a:gd name="connsiteY39" fmla="*/ 1492370 h 6781311"/>
              <a:gd name="connsiteX40" fmla="*/ 4899805 w 10690722"/>
              <a:gd name="connsiteY40" fmla="*/ 1544128 h 6781311"/>
              <a:gd name="connsiteX41" fmla="*/ 4960190 w 10690722"/>
              <a:gd name="connsiteY41" fmla="*/ 1621766 h 6781311"/>
              <a:gd name="connsiteX42" fmla="*/ 4977442 w 10690722"/>
              <a:gd name="connsiteY42" fmla="*/ 1656272 h 6781311"/>
              <a:gd name="connsiteX43" fmla="*/ 5037827 w 10690722"/>
              <a:gd name="connsiteY43" fmla="*/ 1742536 h 6781311"/>
              <a:gd name="connsiteX44" fmla="*/ 5072333 w 10690722"/>
              <a:gd name="connsiteY44" fmla="*/ 1802921 h 6781311"/>
              <a:gd name="connsiteX45" fmla="*/ 5124091 w 10690722"/>
              <a:gd name="connsiteY45" fmla="*/ 1889185 h 6781311"/>
              <a:gd name="connsiteX46" fmla="*/ 5141344 w 10690722"/>
              <a:gd name="connsiteY46" fmla="*/ 1915064 h 6781311"/>
              <a:gd name="connsiteX47" fmla="*/ 5167223 w 10690722"/>
              <a:gd name="connsiteY47" fmla="*/ 1932317 h 6781311"/>
              <a:gd name="connsiteX48" fmla="*/ 5236235 w 10690722"/>
              <a:gd name="connsiteY48" fmla="*/ 2009955 h 6781311"/>
              <a:gd name="connsiteX49" fmla="*/ 5262114 w 10690722"/>
              <a:gd name="connsiteY49" fmla="*/ 2035834 h 6781311"/>
              <a:gd name="connsiteX50" fmla="*/ 5287993 w 10690722"/>
              <a:gd name="connsiteY50" fmla="*/ 2061713 h 6781311"/>
              <a:gd name="connsiteX51" fmla="*/ 5339752 w 10690722"/>
              <a:gd name="connsiteY51" fmla="*/ 2096219 h 6781311"/>
              <a:gd name="connsiteX52" fmla="*/ 5417390 w 10690722"/>
              <a:gd name="connsiteY52" fmla="*/ 2156604 h 6781311"/>
              <a:gd name="connsiteX53" fmla="*/ 5443269 w 10690722"/>
              <a:gd name="connsiteY53" fmla="*/ 2182483 h 6781311"/>
              <a:gd name="connsiteX54" fmla="*/ 5477774 w 10690722"/>
              <a:gd name="connsiteY54" fmla="*/ 2208362 h 6781311"/>
              <a:gd name="connsiteX55" fmla="*/ 5503654 w 10690722"/>
              <a:gd name="connsiteY55" fmla="*/ 2225615 h 6781311"/>
              <a:gd name="connsiteX56" fmla="*/ 5529533 w 10690722"/>
              <a:gd name="connsiteY56" fmla="*/ 2251494 h 6781311"/>
              <a:gd name="connsiteX57" fmla="*/ 5589918 w 10690722"/>
              <a:gd name="connsiteY57" fmla="*/ 2286000 h 6781311"/>
              <a:gd name="connsiteX58" fmla="*/ 5710688 w 10690722"/>
              <a:gd name="connsiteY58" fmla="*/ 2389517 h 6781311"/>
              <a:gd name="connsiteX59" fmla="*/ 5745193 w 10690722"/>
              <a:gd name="connsiteY59" fmla="*/ 2415396 h 6781311"/>
              <a:gd name="connsiteX60" fmla="*/ 5779699 w 10690722"/>
              <a:gd name="connsiteY60" fmla="*/ 2449902 h 6781311"/>
              <a:gd name="connsiteX61" fmla="*/ 5831457 w 10690722"/>
              <a:gd name="connsiteY61" fmla="*/ 2484408 h 6781311"/>
              <a:gd name="connsiteX62" fmla="*/ 5891842 w 10690722"/>
              <a:gd name="connsiteY62" fmla="*/ 2544792 h 6781311"/>
              <a:gd name="connsiteX63" fmla="*/ 5978106 w 10690722"/>
              <a:gd name="connsiteY63" fmla="*/ 2605177 h 6781311"/>
              <a:gd name="connsiteX64" fmla="*/ 6003986 w 10690722"/>
              <a:gd name="connsiteY64" fmla="*/ 2631057 h 6781311"/>
              <a:gd name="connsiteX65" fmla="*/ 6098876 w 10690722"/>
              <a:gd name="connsiteY65" fmla="*/ 2700068 h 6781311"/>
              <a:gd name="connsiteX66" fmla="*/ 6142008 w 10690722"/>
              <a:gd name="connsiteY66" fmla="*/ 2725947 h 6781311"/>
              <a:gd name="connsiteX67" fmla="*/ 6211020 w 10690722"/>
              <a:gd name="connsiteY67" fmla="*/ 2786332 h 6781311"/>
              <a:gd name="connsiteX68" fmla="*/ 6254152 w 10690722"/>
              <a:gd name="connsiteY68" fmla="*/ 2812211 h 6781311"/>
              <a:gd name="connsiteX69" fmla="*/ 6288657 w 10690722"/>
              <a:gd name="connsiteY69" fmla="*/ 2838091 h 6781311"/>
              <a:gd name="connsiteX70" fmla="*/ 6331790 w 10690722"/>
              <a:gd name="connsiteY70" fmla="*/ 2855343 h 6781311"/>
              <a:gd name="connsiteX71" fmla="*/ 6366295 w 10690722"/>
              <a:gd name="connsiteY71" fmla="*/ 2881223 h 6781311"/>
              <a:gd name="connsiteX72" fmla="*/ 6400801 w 10690722"/>
              <a:gd name="connsiteY72" fmla="*/ 2898475 h 6781311"/>
              <a:gd name="connsiteX73" fmla="*/ 6452559 w 10690722"/>
              <a:gd name="connsiteY73" fmla="*/ 2932981 h 6781311"/>
              <a:gd name="connsiteX74" fmla="*/ 6530197 w 10690722"/>
              <a:gd name="connsiteY74" fmla="*/ 2976113 h 6781311"/>
              <a:gd name="connsiteX75" fmla="*/ 6581956 w 10690722"/>
              <a:gd name="connsiteY75" fmla="*/ 3010619 h 6781311"/>
              <a:gd name="connsiteX76" fmla="*/ 6625088 w 10690722"/>
              <a:gd name="connsiteY76" fmla="*/ 3036498 h 6781311"/>
              <a:gd name="connsiteX77" fmla="*/ 6659593 w 10690722"/>
              <a:gd name="connsiteY77" fmla="*/ 3062377 h 6781311"/>
              <a:gd name="connsiteX78" fmla="*/ 6685473 w 10690722"/>
              <a:gd name="connsiteY78" fmla="*/ 3079630 h 6781311"/>
              <a:gd name="connsiteX79" fmla="*/ 6788990 w 10690722"/>
              <a:gd name="connsiteY79" fmla="*/ 3157268 h 6781311"/>
              <a:gd name="connsiteX80" fmla="*/ 6823495 w 10690722"/>
              <a:gd name="connsiteY80" fmla="*/ 3183147 h 6781311"/>
              <a:gd name="connsiteX81" fmla="*/ 6849374 w 10690722"/>
              <a:gd name="connsiteY81" fmla="*/ 3200400 h 6781311"/>
              <a:gd name="connsiteX82" fmla="*/ 6883880 w 10690722"/>
              <a:gd name="connsiteY82" fmla="*/ 3226279 h 6781311"/>
              <a:gd name="connsiteX83" fmla="*/ 6909759 w 10690722"/>
              <a:gd name="connsiteY83" fmla="*/ 3234906 h 6781311"/>
              <a:gd name="connsiteX84" fmla="*/ 6978771 w 10690722"/>
              <a:gd name="connsiteY84" fmla="*/ 3286664 h 6781311"/>
              <a:gd name="connsiteX85" fmla="*/ 7030529 w 10690722"/>
              <a:gd name="connsiteY85" fmla="*/ 3321170 h 6781311"/>
              <a:gd name="connsiteX86" fmla="*/ 7056408 w 10690722"/>
              <a:gd name="connsiteY86" fmla="*/ 3338423 h 6781311"/>
              <a:gd name="connsiteX87" fmla="*/ 7082288 w 10690722"/>
              <a:gd name="connsiteY87" fmla="*/ 3347049 h 6781311"/>
              <a:gd name="connsiteX88" fmla="*/ 7159925 w 10690722"/>
              <a:gd name="connsiteY88" fmla="*/ 3398808 h 6781311"/>
              <a:gd name="connsiteX89" fmla="*/ 7211684 w 10690722"/>
              <a:gd name="connsiteY89" fmla="*/ 3433313 h 6781311"/>
              <a:gd name="connsiteX90" fmla="*/ 7246190 w 10690722"/>
              <a:gd name="connsiteY90" fmla="*/ 3450566 h 6781311"/>
              <a:gd name="connsiteX91" fmla="*/ 7280695 w 10690722"/>
              <a:gd name="connsiteY91" fmla="*/ 3476445 h 6781311"/>
              <a:gd name="connsiteX92" fmla="*/ 7332454 w 10690722"/>
              <a:gd name="connsiteY92" fmla="*/ 3510951 h 6781311"/>
              <a:gd name="connsiteX93" fmla="*/ 7349706 w 10690722"/>
              <a:gd name="connsiteY93" fmla="*/ 3536830 h 6781311"/>
              <a:gd name="connsiteX94" fmla="*/ 7375586 w 10690722"/>
              <a:gd name="connsiteY94" fmla="*/ 3545457 h 6781311"/>
              <a:gd name="connsiteX95" fmla="*/ 7418718 w 10690722"/>
              <a:gd name="connsiteY95" fmla="*/ 3579962 h 6781311"/>
              <a:gd name="connsiteX96" fmla="*/ 7496356 w 10690722"/>
              <a:gd name="connsiteY96" fmla="*/ 3648974 h 6781311"/>
              <a:gd name="connsiteX97" fmla="*/ 7513608 w 10690722"/>
              <a:gd name="connsiteY97" fmla="*/ 3674853 h 6781311"/>
              <a:gd name="connsiteX98" fmla="*/ 7548114 w 10690722"/>
              <a:gd name="connsiteY98" fmla="*/ 3700732 h 6781311"/>
              <a:gd name="connsiteX99" fmla="*/ 7599873 w 10690722"/>
              <a:gd name="connsiteY99" fmla="*/ 3743864 h 6781311"/>
              <a:gd name="connsiteX100" fmla="*/ 7651631 w 10690722"/>
              <a:gd name="connsiteY100" fmla="*/ 3795623 h 6781311"/>
              <a:gd name="connsiteX101" fmla="*/ 7694763 w 10690722"/>
              <a:gd name="connsiteY101" fmla="*/ 3838755 h 6781311"/>
              <a:gd name="connsiteX102" fmla="*/ 7720642 w 10690722"/>
              <a:gd name="connsiteY102" fmla="*/ 3881887 h 6781311"/>
              <a:gd name="connsiteX103" fmla="*/ 7746522 w 10690722"/>
              <a:gd name="connsiteY103" fmla="*/ 3907766 h 6781311"/>
              <a:gd name="connsiteX104" fmla="*/ 7772401 w 10690722"/>
              <a:gd name="connsiteY104" fmla="*/ 3942272 h 6781311"/>
              <a:gd name="connsiteX105" fmla="*/ 7815533 w 10690722"/>
              <a:gd name="connsiteY105" fmla="*/ 3976777 h 6781311"/>
              <a:gd name="connsiteX106" fmla="*/ 7850039 w 10690722"/>
              <a:gd name="connsiteY106" fmla="*/ 4028536 h 6781311"/>
              <a:gd name="connsiteX107" fmla="*/ 7919050 w 10690722"/>
              <a:gd name="connsiteY107" fmla="*/ 4088921 h 6781311"/>
              <a:gd name="connsiteX108" fmla="*/ 8005314 w 10690722"/>
              <a:gd name="connsiteY108" fmla="*/ 4157932 h 6781311"/>
              <a:gd name="connsiteX109" fmla="*/ 8065699 w 10690722"/>
              <a:gd name="connsiteY109" fmla="*/ 4201064 h 6781311"/>
              <a:gd name="connsiteX110" fmla="*/ 8126084 w 10690722"/>
              <a:gd name="connsiteY110" fmla="*/ 4235570 h 6781311"/>
              <a:gd name="connsiteX111" fmla="*/ 8195095 w 10690722"/>
              <a:gd name="connsiteY111" fmla="*/ 4287328 h 6781311"/>
              <a:gd name="connsiteX112" fmla="*/ 8238227 w 10690722"/>
              <a:gd name="connsiteY112" fmla="*/ 4313208 h 6781311"/>
              <a:gd name="connsiteX113" fmla="*/ 8289986 w 10690722"/>
              <a:gd name="connsiteY113" fmla="*/ 4356340 h 6781311"/>
              <a:gd name="connsiteX114" fmla="*/ 8384876 w 10690722"/>
              <a:gd name="connsiteY114" fmla="*/ 4408098 h 6781311"/>
              <a:gd name="connsiteX115" fmla="*/ 8453888 w 10690722"/>
              <a:gd name="connsiteY115" fmla="*/ 4442604 h 6781311"/>
              <a:gd name="connsiteX116" fmla="*/ 8540152 w 10690722"/>
              <a:gd name="connsiteY116" fmla="*/ 4502989 h 6781311"/>
              <a:gd name="connsiteX117" fmla="*/ 8566031 w 10690722"/>
              <a:gd name="connsiteY117" fmla="*/ 4511615 h 6781311"/>
              <a:gd name="connsiteX118" fmla="*/ 8626416 w 10690722"/>
              <a:gd name="connsiteY118" fmla="*/ 4554747 h 6781311"/>
              <a:gd name="connsiteX119" fmla="*/ 8652295 w 10690722"/>
              <a:gd name="connsiteY119" fmla="*/ 4580626 h 6781311"/>
              <a:gd name="connsiteX120" fmla="*/ 8695427 w 10690722"/>
              <a:gd name="connsiteY120" fmla="*/ 4606506 h 6781311"/>
              <a:gd name="connsiteX121" fmla="*/ 8747186 w 10690722"/>
              <a:gd name="connsiteY121" fmla="*/ 4632385 h 6781311"/>
              <a:gd name="connsiteX122" fmla="*/ 8790318 w 10690722"/>
              <a:gd name="connsiteY122" fmla="*/ 4666891 h 6781311"/>
              <a:gd name="connsiteX123" fmla="*/ 8816197 w 10690722"/>
              <a:gd name="connsiteY123" fmla="*/ 4692770 h 6781311"/>
              <a:gd name="connsiteX124" fmla="*/ 8850703 w 10690722"/>
              <a:gd name="connsiteY124" fmla="*/ 4718649 h 6781311"/>
              <a:gd name="connsiteX125" fmla="*/ 8876582 w 10690722"/>
              <a:gd name="connsiteY125" fmla="*/ 4735902 h 6781311"/>
              <a:gd name="connsiteX126" fmla="*/ 8936967 w 10690722"/>
              <a:gd name="connsiteY126" fmla="*/ 4787660 h 6781311"/>
              <a:gd name="connsiteX127" fmla="*/ 8980099 w 10690722"/>
              <a:gd name="connsiteY127" fmla="*/ 4839419 h 6781311"/>
              <a:gd name="connsiteX128" fmla="*/ 9023231 w 10690722"/>
              <a:gd name="connsiteY128" fmla="*/ 4873925 h 6781311"/>
              <a:gd name="connsiteX129" fmla="*/ 9057737 w 10690722"/>
              <a:gd name="connsiteY129" fmla="*/ 4925683 h 6781311"/>
              <a:gd name="connsiteX130" fmla="*/ 9109495 w 10690722"/>
              <a:gd name="connsiteY130" fmla="*/ 4968815 h 6781311"/>
              <a:gd name="connsiteX131" fmla="*/ 9135374 w 10690722"/>
              <a:gd name="connsiteY131" fmla="*/ 5003321 h 6781311"/>
              <a:gd name="connsiteX132" fmla="*/ 9169880 w 10690722"/>
              <a:gd name="connsiteY132" fmla="*/ 5029200 h 6781311"/>
              <a:gd name="connsiteX133" fmla="*/ 9204386 w 10690722"/>
              <a:gd name="connsiteY133" fmla="*/ 5063706 h 6781311"/>
              <a:gd name="connsiteX134" fmla="*/ 9230265 w 10690722"/>
              <a:gd name="connsiteY134" fmla="*/ 5080958 h 6781311"/>
              <a:gd name="connsiteX135" fmla="*/ 9256144 w 10690722"/>
              <a:gd name="connsiteY135" fmla="*/ 5106838 h 6781311"/>
              <a:gd name="connsiteX136" fmla="*/ 9290650 w 10690722"/>
              <a:gd name="connsiteY136" fmla="*/ 5124091 h 6781311"/>
              <a:gd name="connsiteX137" fmla="*/ 9342408 w 10690722"/>
              <a:gd name="connsiteY137" fmla="*/ 5167223 h 6781311"/>
              <a:gd name="connsiteX138" fmla="*/ 9368288 w 10690722"/>
              <a:gd name="connsiteY138" fmla="*/ 5175849 h 6781311"/>
              <a:gd name="connsiteX139" fmla="*/ 9428673 w 10690722"/>
              <a:gd name="connsiteY139" fmla="*/ 5227608 h 6781311"/>
              <a:gd name="connsiteX140" fmla="*/ 9480431 w 10690722"/>
              <a:gd name="connsiteY140" fmla="*/ 5270740 h 6781311"/>
              <a:gd name="connsiteX141" fmla="*/ 9514937 w 10690722"/>
              <a:gd name="connsiteY141" fmla="*/ 5287992 h 6781311"/>
              <a:gd name="connsiteX142" fmla="*/ 9609827 w 10690722"/>
              <a:gd name="connsiteY142" fmla="*/ 5365630 h 6781311"/>
              <a:gd name="connsiteX143" fmla="*/ 9635706 w 10690722"/>
              <a:gd name="connsiteY143" fmla="*/ 5382883 h 6781311"/>
              <a:gd name="connsiteX144" fmla="*/ 9678839 w 10690722"/>
              <a:gd name="connsiteY144" fmla="*/ 5434642 h 6781311"/>
              <a:gd name="connsiteX145" fmla="*/ 9696091 w 10690722"/>
              <a:gd name="connsiteY145" fmla="*/ 5486400 h 6781311"/>
              <a:gd name="connsiteX146" fmla="*/ 9704718 w 10690722"/>
              <a:gd name="connsiteY146" fmla="*/ 5512279 h 6781311"/>
              <a:gd name="connsiteX147" fmla="*/ 9739223 w 10690722"/>
              <a:gd name="connsiteY147" fmla="*/ 5564038 h 6781311"/>
              <a:gd name="connsiteX148" fmla="*/ 9799608 w 10690722"/>
              <a:gd name="connsiteY148" fmla="*/ 5658928 h 6781311"/>
              <a:gd name="connsiteX149" fmla="*/ 9808235 w 10690722"/>
              <a:gd name="connsiteY149" fmla="*/ 5684808 h 6781311"/>
              <a:gd name="connsiteX150" fmla="*/ 9851367 w 10690722"/>
              <a:gd name="connsiteY150" fmla="*/ 5745192 h 6781311"/>
              <a:gd name="connsiteX151" fmla="*/ 9903125 w 10690722"/>
              <a:gd name="connsiteY151" fmla="*/ 5814204 h 6781311"/>
              <a:gd name="connsiteX152" fmla="*/ 9937631 w 10690722"/>
              <a:gd name="connsiteY152" fmla="*/ 5865962 h 6781311"/>
              <a:gd name="connsiteX153" fmla="*/ 9980763 w 10690722"/>
              <a:gd name="connsiteY153" fmla="*/ 5917721 h 6781311"/>
              <a:gd name="connsiteX154" fmla="*/ 10023895 w 10690722"/>
              <a:gd name="connsiteY154" fmla="*/ 5995358 h 6781311"/>
              <a:gd name="connsiteX155" fmla="*/ 10041148 w 10690722"/>
              <a:gd name="connsiteY155" fmla="*/ 6021238 h 6781311"/>
              <a:gd name="connsiteX156" fmla="*/ 10067027 w 10690722"/>
              <a:gd name="connsiteY156" fmla="*/ 6047117 h 6781311"/>
              <a:gd name="connsiteX157" fmla="*/ 10084280 w 10690722"/>
              <a:gd name="connsiteY157" fmla="*/ 6072996 h 6781311"/>
              <a:gd name="connsiteX158" fmla="*/ 10110159 w 10690722"/>
              <a:gd name="connsiteY158" fmla="*/ 6090249 h 6781311"/>
              <a:gd name="connsiteX159" fmla="*/ 10153291 w 10690722"/>
              <a:gd name="connsiteY159" fmla="*/ 6142008 h 6781311"/>
              <a:gd name="connsiteX160" fmla="*/ 10179171 w 10690722"/>
              <a:gd name="connsiteY160" fmla="*/ 6159260 h 6781311"/>
              <a:gd name="connsiteX161" fmla="*/ 10205050 w 10690722"/>
              <a:gd name="connsiteY161" fmla="*/ 6193766 h 6781311"/>
              <a:gd name="connsiteX162" fmla="*/ 10230929 w 10690722"/>
              <a:gd name="connsiteY162" fmla="*/ 6219645 h 6781311"/>
              <a:gd name="connsiteX163" fmla="*/ 10239556 w 10690722"/>
              <a:gd name="connsiteY163" fmla="*/ 6245525 h 6781311"/>
              <a:gd name="connsiteX164" fmla="*/ 10265435 w 10690722"/>
              <a:gd name="connsiteY164" fmla="*/ 6297283 h 6781311"/>
              <a:gd name="connsiteX165" fmla="*/ 10420711 w 10690722"/>
              <a:gd name="connsiteY165" fmla="*/ 6496639 h 6781311"/>
              <a:gd name="connsiteX166" fmla="*/ 10498348 w 10690722"/>
              <a:gd name="connsiteY166" fmla="*/ 6565809 h 6781311"/>
              <a:gd name="connsiteX167" fmla="*/ 10472468 w 10690722"/>
              <a:gd name="connsiteY167" fmla="*/ 6600156 h 6781311"/>
              <a:gd name="connsiteX168" fmla="*/ 10601865 w 10690722"/>
              <a:gd name="connsiteY168" fmla="*/ 6617726 h 6781311"/>
              <a:gd name="connsiteX169" fmla="*/ 10506974 w 10690722"/>
              <a:gd name="connsiteY169" fmla="*/ 6651915 h 6781311"/>
              <a:gd name="connsiteX170" fmla="*/ 10601865 w 10690722"/>
              <a:gd name="connsiteY170" fmla="*/ 6686263 h 6781311"/>
              <a:gd name="connsiteX171" fmla="*/ 10688128 w 10690722"/>
              <a:gd name="connsiteY171" fmla="*/ 6720293 h 6781311"/>
              <a:gd name="connsiteX172" fmla="*/ 10498348 w 10690722"/>
              <a:gd name="connsiteY172" fmla="*/ 6745857 h 6781311"/>
              <a:gd name="connsiteX173" fmla="*/ 10498348 w 10690722"/>
              <a:gd name="connsiteY173" fmla="*/ 6772527 h 6781311"/>
              <a:gd name="connsiteX174" fmla="*/ 8627 w 10690722"/>
              <a:gd name="connsiteY174" fmla="*/ 6781311 h 6781311"/>
              <a:gd name="connsiteX175" fmla="*/ 0 w 10690722"/>
              <a:gd name="connsiteY175" fmla="*/ 49228 h 6781311"/>
              <a:gd name="connsiteX176" fmla="*/ 3804250 w 10690722"/>
              <a:gd name="connsiteY176" fmla="*/ 0 h 6781311"/>
              <a:gd name="connsiteX177" fmla="*/ 3804250 w 10690722"/>
              <a:gd name="connsiteY177" fmla="*/ 69011 h 6781311"/>
              <a:gd name="connsiteX0" fmla="*/ 3804250 w 10690722"/>
              <a:gd name="connsiteY0" fmla="*/ 69011 h 6781311"/>
              <a:gd name="connsiteX1" fmla="*/ 3804250 w 10690722"/>
              <a:gd name="connsiteY1" fmla="*/ 69011 h 6781311"/>
              <a:gd name="connsiteX2" fmla="*/ 3821503 w 10690722"/>
              <a:gd name="connsiteY2" fmla="*/ 146649 h 6781311"/>
              <a:gd name="connsiteX3" fmla="*/ 3830129 w 10690722"/>
              <a:gd name="connsiteY3" fmla="*/ 172528 h 6781311"/>
              <a:gd name="connsiteX4" fmla="*/ 3864635 w 10690722"/>
              <a:gd name="connsiteY4" fmla="*/ 224287 h 6781311"/>
              <a:gd name="connsiteX5" fmla="*/ 3873261 w 10690722"/>
              <a:gd name="connsiteY5" fmla="*/ 250166 h 6781311"/>
              <a:gd name="connsiteX6" fmla="*/ 3907767 w 10690722"/>
              <a:gd name="connsiteY6" fmla="*/ 301925 h 6781311"/>
              <a:gd name="connsiteX7" fmla="*/ 3942273 w 10690722"/>
              <a:gd name="connsiteY7" fmla="*/ 353683 h 6781311"/>
              <a:gd name="connsiteX8" fmla="*/ 3950899 w 10690722"/>
              <a:gd name="connsiteY8" fmla="*/ 379562 h 6781311"/>
              <a:gd name="connsiteX9" fmla="*/ 3976778 w 10690722"/>
              <a:gd name="connsiteY9" fmla="*/ 405442 h 6781311"/>
              <a:gd name="connsiteX10" fmla="*/ 3994031 w 10690722"/>
              <a:gd name="connsiteY10" fmla="*/ 431321 h 6781311"/>
              <a:gd name="connsiteX11" fmla="*/ 4019910 w 10690722"/>
              <a:gd name="connsiteY11" fmla="*/ 457200 h 6781311"/>
              <a:gd name="connsiteX12" fmla="*/ 4037163 w 10690722"/>
              <a:gd name="connsiteY12" fmla="*/ 483079 h 6781311"/>
              <a:gd name="connsiteX13" fmla="*/ 4063042 w 10690722"/>
              <a:gd name="connsiteY13" fmla="*/ 500332 h 6781311"/>
              <a:gd name="connsiteX14" fmla="*/ 4080295 w 10690722"/>
              <a:gd name="connsiteY14" fmla="*/ 526211 h 6781311"/>
              <a:gd name="connsiteX15" fmla="*/ 4106174 w 10690722"/>
              <a:gd name="connsiteY15" fmla="*/ 552091 h 6781311"/>
              <a:gd name="connsiteX16" fmla="*/ 4114801 w 10690722"/>
              <a:gd name="connsiteY16" fmla="*/ 577970 h 6781311"/>
              <a:gd name="connsiteX17" fmla="*/ 4149306 w 10690722"/>
              <a:gd name="connsiteY17" fmla="*/ 629728 h 6781311"/>
              <a:gd name="connsiteX18" fmla="*/ 4166559 w 10690722"/>
              <a:gd name="connsiteY18" fmla="*/ 664234 h 6781311"/>
              <a:gd name="connsiteX19" fmla="*/ 4183812 w 10690722"/>
              <a:gd name="connsiteY19" fmla="*/ 690113 h 6781311"/>
              <a:gd name="connsiteX20" fmla="*/ 4192439 w 10690722"/>
              <a:gd name="connsiteY20" fmla="*/ 715992 h 6781311"/>
              <a:gd name="connsiteX21" fmla="*/ 4209691 w 10690722"/>
              <a:gd name="connsiteY21" fmla="*/ 741872 h 6781311"/>
              <a:gd name="connsiteX22" fmla="*/ 4244197 w 10690722"/>
              <a:gd name="connsiteY22" fmla="*/ 819509 h 6781311"/>
              <a:gd name="connsiteX23" fmla="*/ 4252823 w 10690722"/>
              <a:gd name="connsiteY23" fmla="*/ 845389 h 6781311"/>
              <a:gd name="connsiteX24" fmla="*/ 4304582 w 10690722"/>
              <a:gd name="connsiteY24" fmla="*/ 923026 h 6781311"/>
              <a:gd name="connsiteX25" fmla="*/ 4321835 w 10690722"/>
              <a:gd name="connsiteY25" fmla="*/ 948906 h 6781311"/>
              <a:gd name="connsiteX26" fmla="*/ 4356340 w 10690722"/>
              <a:gd name="connsiteY26" fmla="*/ 1009291 h 6781311"/>
              <a:gd name="connsiteX27" fmla="*/ 4408099 w 10690722"/>
              <a:gd name="connsiteY27" fmla="*/ 1061049 h 6781311"/>
              <a:gd name="connsiteX28" fmla="*/ 4433978 w 10690722"/>
              <a:gd name="connsiteY28" fmla="*/ 1086928 h 6781311"/>
              <a:gd name="connsiteX29" fmla="*/ 4459857 w 10690722"/>
              <a:gd name="connsiteY29" fmla="*/ 1112808 h 6781311"/>
              <a:gd name="connsiteX30" fmla="*/ 4477110 w 10690722"/>
              <a:gd name="connsiteY30" fmla="*/ 1138687 h 6781311"/>
              <a:gd name="connsiteX31" fmla="*/ 4528869 w 10690722"/>
              <a:gd name="connsiteY31" fmla="*/ 1181819 h 6781311"/>
              <a:gd name="connsiteX32" fmla="*/ 4572001 w 10690722"/>
              <a:gd name="connsiteY32" fmla="*/ 1224951 h 6781311"/>
              <a:gd name="connsiteX33" fmla="*/ 4623759 w 10690722"/>
              <a:gd name="connsiteY33" fmla="*/ 1276709 h 6781311"/>
              <a:gd name="connsiteX34" fmla="*/ 4675518 w 10690722"/>
              <a:gd name="connsiteY34" fmla="*/ 1311215 h 6781311"/>
              <a:gd name="connsiteX35" fmla="*/ 4692771 w 10690722"/>
              <a:gd name="connsiteY35" fmla="*/ 1337094 h 6781311"/>
              <a:gd name="connsiteX36" fmla="*/ 4761782 w 10690722"/>
              <a:gd name="connsiteY36" fmla="*/ 1388853 h 6781311"/>
              <a:gd name="connsiteX37" fmla="*/ 4779035 w 10690722"/>
              <a:gd name="connsiteY37" fmla="*/ 1414732 h 6781311"/>
              <a:gd name="connsiteX38" fmla="*/ 4830793 w 10690722"/>
              <a:gd name="connsiteY38" fmla="*/ 1466491 h 6781311"/>
              <a:gd name="connsiteX39" fmla="*/ 4848046 w 10690722"/>
              <a:gd name="connsiteY39" fmla="*/ 1492370 h 6781311"/>
              <a:gd name="connsiteX40" fmla="*/ 4899805 w 10690722"/>
              <a:gd name="connsiteY40" fmla="*/ 1544128 h 6781311"/>
              <a:gd name="connsiteX41" fmla="*/ 4960190 w 10690722"/>
              <a:gd name="connsiteY41" fmla="*/ 1621766 h 6781311"/>
              <a:gd name="connsiteX42" fmla="*/ 4977442 w 10690722"/>
              <a:gd name="connsiteY42" fmla="*/ 1656272 h 6781311"/>
              <a:gd name="connsiteX43" fmla="*/ 5037827 w 10690722"/>
              <a:gd name="connsiteY43" fmla="*/ 1742536 h 6781311"/>
              <a:gd name="connsiteX44" fmla="*/ 5072333 w 10690722"/>
              <a:gd name="connsiteY44" fmla="*/ 1802921 h 6781311"/>
              <a:gd name="connsiteX45" fmla="*/ 5124091 w 10690722"/>
              <a:gd name="connsiteY45" fmla="*/ 1889185 h 6781311"/>
              <a:gd name="connsiteX46" fmla="*/ 5141344 w 10690722"/>
              <a:gd name="connsiteY46" fmla="*/ 1915064 h 6781311"/>
              <a:gd name="connsiteX47" fmla="*/ 5167223 w 10690722"/>
              <a:gd name="connsiteY47" fmla="*/ 1932317 h 6781311"/>
              <a:gd name="connsiteX48" fmla="*/ 5236235 w 10690722"/>
              <a:gd name="connsiteY48" fmla="*/ 2009955 h 6781311"/>
              <a:gd name="connsiteX49" fmla="*/ 5262114 w 10690722"/>
              <a:gd name="connsiteY49" fmla="*/ 2035834 h 6781311"/>
              <a:gd name="connsiteX50" fmla="*/ 5287993 w 10690722"/>
              <a:gd name="connsiteY50" fmla="*/ 2061713 h 6781311"/>
              <a:gd name="connsiteX51" fmla="*/ 5339752 w 10690722"/>
              <a:gd name="connsiteY51" fmla="*/ 2096219 h 6781311"/>
              <a:gd name="connsiteX52" fmla="*/ 5417390 w 10690722"/>
              <a:gd name="connsiteY52" fmla="*/ 2156604 h 6781311"/>
              <a:gd name="connsiteX53" fmla="*/ 5443269 w 10690722"/>
              <a:gd name="connsiteY53" fmla="*/ 2182483 h 6781311"/>
              <a:gd name="connsiteX54" fmla="*/ 5477774 w 10690722"/>
              <a:gd name="connsiteY54" fmla="*/ 2208362 h 6781311"/>
              <a:gd name="connsiteX55" fmla="*/ 5503654 w 10690722"/>
              <a:gd name="connsiteY55" fmla="*/ 2225615 h 6781311"/>
              <a:gd name="connsiteX56" fmla="*/ 5529533 w 10690722"/>
              <a:gd name="connsiteY56" fmla="*/ 2251494 h 6781311"/>
              <a:gd name="connsiteX57" fmla="*/ 5589918 w 10690722"/>
              <a:gd name="connsiteY57" fmla="*/ 2286000 h 6781311"/>
              <a:gd name="connsiteX58" fmla="*/ 5710688 w 10690722"/>
              <a:gd name="connsiteY58" fmla="*/ 2389517 h 6781311"/>
              <a:gd name="connsiteX59" fmla="*/ 5745193 w 10690722"/>
              <a:gd name="connsiteY59" fmla="*/ 2415396 h 6781311"/>
              <a:gd name="connsiteX60" fmla="*/ 5779699 w 10690722"/>
              <a:gd name="connsiteY60" fmla="*/ 2449902 h 6781311"/>
              <a:gd name="connsiteX61" fmla="*/ 5831457 w 10690722"/>
              <a:gd name="connsiteY61" fmla="*/ 2484408 h 6781311"/>
              <a:gd name="connsiteX62" fmla="*/ 5891842 w 10690722"/>
              <a:gd name="connsiteY62" fmla="*/ 2544792 h 6781311"/>
              <a:gd name="connsiteX63" fmla="*/ 5978106 w 10690722"/>
              <a:gd name="connsiteY63" fmla="*/ 2605177 h 6781311"/>
              <a:gd name="connsiteX64" fmla="*/ 6003986 w 10690722"/>
              <a:gd name="connsiteY64" fmla="*/ 2631057 h 6781311"/>
              <a:gd name="connsiteX65" fmla="*/ 6098876 w 10690722"/>
              <a:gd name="connsiteY65" fmla="*/ 2700068 h 6781311"/>
              <a:gd name="connsiteX66" fmla="*/ 6142008 w 10690722"/>
              <a:gd name="connsiteY66" fmla="*/ 2725947 h 6781311"/>
              <a:gd name="connsiteX67" fmla="*/ 6211020 w 10690722"/>
              <a:gd name="connsiteY67" fmla="*/ 2786332 h 6781311"/>
              <a:gd name="connsiteX68" fmla="*/ 6254152 w 10690722"/>
              <a:gd name="connsiteY68" fmla="*/ 2812211 h 6781311"/>
              <a:gd name="connsiteX69" fmla="*/ 6288657 w 10690722"/>
              <a:gd name="connsiteY69" fmla="*/ 2838091 h 6781311"/>
              <a:gd name="connsiteX70" fmla="*/ 6331790 w 10690722"/>
              <a:gd name="connsiteY70" fmla="*/ 2855343 h 6781311"/>
              <a:gd name="connsiteX71" fmla="*/ 6366295 w 10690722"/>
              <a:gd name="connsiteY71" fmla="*/ 2881223 h 6781311"/>
              <a:gd name="connsiteX72" fmla="*/ 6400801 w 10690722"/>
              <a:gd name="connsiteY72" fmla="*/ 2898475 h 6781311"/>
              <a:gd name="connsiteX73" fmla="*/ 6452559 w 10690722"/>
              <a:gd name="connsiteY73" fmla="*/ 2932981 h 6781311"/>
              <a:gd name="connsiteX74" fmla="*/ 6530197 w 10690722"/>
              <a:gd name="connsiteY74" fmla="*/ 2976113 h 6781311"/>
              <a:gd name="connsiteX75" fmla="*/ 6581956 w 10690722"/>
              <a:gd name="connsiteY75" fmla="*/ 3010619 h 6781311"/>
              <a:gd name="connsiteX76" fmla="*/ 6625088 w 10690722"/>
              <a:gd name="connsiteY76" fmla="*/ 3036498 h 6781311"/>
              <a:gd name="connsiteX77" fmla="*/ 6659593 w 10690722"/>
              <a:gd name="connsiteY77" fmla="*/ 3062377 h 6781311"/>
              <a:gd name="connsiteX78" fmla="*/ 6685473 w 10690722"/>
              <a:gd name="connsiteY78" fmla="*/ 3079630 h 6781311"/>
              <a:gd name="connsiteX79" fmla="*/ 6788990 w 10690722"/>
              <a:gd name="connsiteY79" fmla="*/ 3157268 h 6781311"/>
              <a:gd name="connsiteX80" fmla="*/ 6823495 w 10690722"/>
              <a:gd name="connsiteY80" fmla="*/ 3183147 h 6781311"/>
              <a:gd name="connsiteX81" fmla="*/ 6849374 w 10690722"/>
              <a:gd name="connsiteY81" fmla="*/ 3200400 h 6781311"/>
              <a:gd name="connsiteX82" fmla="*/ 6883880 w 10690722"/>
              <a:gd name="connsiteY82" fmla="*/ 3226279 h 6781311"/>
              <a:gd name="connsiteX83" fmla="*/ 6909759 w 10690722"/>
              <a:gd name="connsiteY83" fmla="*/ 3234906 h 6781311"/>
              <a:gd name="connsiteX84" fmla="*/ 6978771 w 10690722"/>
              <a:gd name="connsiteY84" fmla="*/ 3286664 h 6781311"/>
              <a:gd name="connsiteX85" fmla="*/ 7030529 w 10690722"/>
              <a:gd name="connsiteY85" fmla="*/ 3321170 h 6781311"/>
              <a:gd name="connsiteX86" fmla="*/ 7056408 w 10690722"/>
              <a:gd name="connsiteY86" fmla="*/ 3338423 h 6781311"/>
              <a:gd name="connsiteX87" fmla="*/ 7082288 w 10690722"/>
              <a:gd name="connsiteY87" fmla="*/ 3347049 h 6781311"/>
              <a:gd name="connsiteX88" fmla="*/ 7159925 w 10690722"/>
              <a:gd name="connsiteY88" fmla="*/ 3398808 h 6781311"/>
              <a:gd name="connsiteX89" fmla="*/ 7211684 w 10690722"/>
              <a:gd name="connsiteY89" fmla="*/ 3433313 h 6781311"/>
              <a:gd name="connsiteX90" fmla="*/ 7246190 w 10690722"/>
              <a:gd name="connsiteY90" fmla="*/ 3450566 h 6781311"/>
              <a:gd name="connsiteX91" fmla="*/ 7280695 w 10690722"/>
              <a:gd name="connsiteY91" fmla="*/ 3476445 h 6781311"/>
              <a:gd name="connsiteX92" fmla="*/ 7332454 w 10690722"/>
              <a:gd name="connsiteY92" fmla="*/ 3510951 h 6781311"/>
              <a:gd name="connsiteX93" fmla="*/ 7349706 w 10690722"/>
              <a:gd name="connsiteY93" fmla="*/ 3536830 h 6781311"/>
              <a:gd name="connsiteX94" fmla="*/ 7375586 w 10690722"/>
              <a:gd name="connsiteY94" fmla="*/ 3545457 h 6781311"/>
              <a:gd name="connsiteX95" fmla="*/ 7418718 w 10690722"/>
              <a:gd name="connsiteY95" fmla="*/ 3579962 h 6781311"/>
              <a:gd name="connsiteX96" fmla="*/ 7496356 w 10690722"/>
              <a:gd name="connsiteY96" fmla="*/ 3648974 h 6781311"/>
              <a:gd name="connsiteX97" fmla="*/ 7513608 w 10690722"/>
              <a:gd name="connsiteY97" fmla="*/ 3674853 h 6781311"/>
              <a:gd name="connsiteX98" fmla="*/ 7548114 w 10690722"/>
              <a:gd name="connsiteY98" fmla="*/ 3700732 h 6781311"/>
              <a:gd name="connsiteX99" fmla="*/ 7599873 w 10690722"/>
              <a:gd name="connsiteY99" fmla="*/ 3743864 h 6781311"/>
              <a:gd name="connsiteX100" fmla="*/ 7651631 w 10690722"/>
              <a:gd name="connsiteY100" fmla="*/ 3795623 h 6781311"/>
              <a:gd name="connsiteX101" fmla="*/ 7694763 w 10690722"/>
              <a:gd name="connsiteY101" fmla="*/ 3838755 h 6781311"/>
              <a:gd name="connsiteX102" fmla="*/ 7720642 w 10690722"/>
              <a:gd name="connsiteY102" fmla="*/ 3881887 h 6781311"/>
              <a:gd name="connsiteX103" fmla="*/ 7746522 w 10690722"/>
              <a:gd name="connsiteY103" fmla="*/ 3907766 h 6781311"/>
              <a:gd name="connsiteX104" fmla="*/ 7772401 w 10690722"/>
              <a:gd name="connsiteY104" fmla="*/ 3942272 h 6781311"/>
              <a:gd name="connsiteX105" fmla="*/ 7815533 w 10690722"/>
              <a:gd name="connsiteY105" fmla="*/ 3976777 h 6781311"/>
              <a:gd name="connsiteX106" fmla="*/ 7850039 w 10690722"/>
              <a:gd name="connsiteY106" fmla="*/ 4028536 h 6781311"/>
              <a:gd name="connsiteX107" fmla="*/ 7919050 w 10690722"/>
              <a:gd name="connsiteY107" fmla="*/ 4088921 h 6781311"/>
              <a:gd name="connsiteX108" fmla="*/ 8005314 w 10690722"/>
              <a:gd name="connsiteY108" fmla="*/ 4157932 h 6781311"/>
              <a:gd name="connsiteX109" fmla="*/ 8065699 w 10690722"/>
              <a:gd name="connsiteY109" fmla="*/ 4201064 h 6781311"/>
              <a:gd name="connsiteX110" fmla="*/ 8126084 w 10690722"/>
              <a:gd name="connsiteY110" fmla="*/ 4235570 h 6781311"/>
              <a:gd name="connsiteX111" fmla="*/ 8195095 w 10690722"/>
              <a:gd name="connsiteY111" fmla="*/ 4287328 h 6781311"/>
              <a:gd name="connsiteX112" fmla="*/ 8238227 w 10690722"/>
              <a:gd name="connsiteY112" fmla="*/ 4313208 h 6781311"/>
              <a:gd name="connsiteX113" fmla="*/ 8289986 w 10690722"/>
              <a:gd name="connsiteY113" fmla="*/ 4356340 h 6781311"/>
              <a:gd name="connsiteX114" fmla="*/ 8384876 w 10690722"/>
              <a:gd name="connsiteY114" fmla="*/ 4408098 h 6781311"/>
              <a:gd name="connsiteX115" fmla="*/ 8453888 w 10690722"/>
              <a:gd name="connsiteY115" fmla="*/ 4442604 h 6781311"/>
              <a:gd name="connsiteX116" fmla="*/ 8540152 w 10690722"/>
              <a:gd name="connsiteY116" fmla="*/ 4502989 h 6781311"/>
              <a:gd name="connsiteX117" fmla="*/ 8566031 w 10690722"/>
              <a:gd name="connsiteY117" fmla="*/ 4511615 h 6781311"/>
              <a:gd name="connsiteX118" fmla="*/ 8626416 w 10690722"/>
              <a:gd name="connsiteY118" fmla="*/ 4554747 h 6781311"/>
              <a:gd name="connsiteX119" fmla="*/ 8652295 w 10690722"/>
              <a:gd name="connsiteY119" fmla="*/ 4580626 h 6781311"/>
              <a:gd name="connsiteX120" fmla="*/ 8695427 w 10690722"/>
              <a:gd name="connsiteY120" fmla="*/ 4606506 h 6781311"/>
              <a:gd name="connsiteX121" fmla="*/ 8747186 w 10690722"/>
              <a:gd name="connsiteY121" fmla="*/ 4632385 h 6781311"/>
              <a:gd name="connsiteX122" fmla="*/ 8790318 w 10690722"/>
              <a:gd name="connsiteY122" fmla="*/ 4666891 h 6781311"/>
              <a:gd name="connsiteX123" fmla="*/ 8816197 w 10690722"/>
              <a:gd name="connsiteY123" fmla="*/ 4692770 h 6781311"/>
              <a:gd name="connsiteX124" fmla="*/ 8850703 w 10690722"/>
              <a:gd name="connsiteY124" fmla="*/ 4718649 h 6781311"/>
              <a:gd name="connsiteX125" fmla="*/ 8876582 w 10690722"/>
              <a:gd name="connsiteY125" fmla="*/ 4735902 h 6781311"/>
              <a:gd name="connsiteX126" fmla="*/ 8936967 w 10690722"/>
              <a:gd name="connsiteY126" fmla="*/ 4787660 h 6781311"/>
              <a:gd name="connsiteX127" fmla="*/ 8980099 w 10690722"/>
              <a:gd name="connsiteY127" fmla="*/ 4839419 h 6781311"/>
              <a:gd name="connsiteX128" fmla="*/ 9023231 w 10690722"/>
              <a:gd name="connsiteY128" fmla="*/ 4873925 h 6781311"/>
              <a:gd name="connsiteX129" fmla="*/ 9057737 w 10690722"/>
              <a:gd name="connsiteY129" fmla="*/ 4925683 h 6781311"/>
              <a:gd name="connsiteX130" fmla="*/ 9109495 w 10690722"/>
              <a:gd name="connsiteY130" fmla="*/ 4968815 h 6781311"/>
              <a:gd name="connsiteX131" fmla="*/ 9135374 w 10690722"/>
              <a:gd name="connsiteY131" fmla="*/ 5003321 h 6781311"/>
              <a:gd name="connsiteX132" fmla="*/ 9169880 w 10690722"/>
              <a:gd name="connsiteY132" fmla="*/ 5029200 h 6781311"/>
              <a:gd name="connsiteX133" fmla="*/ 9204386 w 10690722"/>
              <a:gd name="connsiteY133" fmla="*/ 5063706 h 6781311"/>
              <a:gd name="connsiteX134" fmla="*/ 9230265 w 10690722"/>
              <a:gd name="connsiteY134" fmla="*/ 5080958 h 6781311"/>
              <a:gd name="connsiteX135" fmla="*/ 9256144 w 10690722"/>
              <a:gd name="connsiteY135" fmla="*/ 5106838 h 6781311"/>
              <a:gd name="connsiteX136" fmla="*/ 9290650 w 10690722"/>
              <a:gd name="connsiteY136" fmla="*/ 5124091 h 6781311"/>
              <a:gd name="connsiteX137" fmla="*/ 9342408 w 10690722"/>
              <a:gd name="connsiteY137" fmla="*/ 5167223 h 6781311"/>
              <a:gd name="connsiteX138" fmla="*/ 9368288 w 10690722"/>
              <a:gd name="connsiteY138" fmla="*/ 5175849 h 6781311"/>
              <a:gd name="connsiteX139" fmla="*/ 9428673 w 10690722"/>
              <a:gd name="connsiteY139" fmla="*/ 5227608 h 6781311"/>
              <a:gd name="connsiteX140" fmla="*/ 9480431 w 10690722"/>
              <a:gd name="connsiteY140" fmla="*/ 5270740 h 6781311"/>
              <a:gd name="connsiteX141" fmla="*/ 9514937 w 10690722"/>
              <a:gd name="connsiteY141" fmla="*/ 5287992 h 6781311"/>
              <a:gd name="connsiteX142" fmla="*/ 9609827 w 10690722"/>
              <a:gd name="connsiteY142" fmla="*/ 5365630 h 6781311"/>
              <a:gd name="connsiteX143" fmla="*/ 9635706 w 10690722"/>
              <a:gd name="connsiteY143" fmla="*/ 5382883 h 6781311"/>
              <a:gd name="connsiteX144" fmla="*/ 9678839 w 10690722"/>
              <a:gd name="connsiteY144" fmla="*/ 5434642 h 6781311"/>
              <a:gd name="connsiteX145" fmla="*/ 9696091 w 10690722"/>
              <a:gd name="connsiteY145" fmla="*/ 5486400 h 6781311"/>
              <a:gd name="connsiteX146" fmla="*/ 9704718 w 10690722"/>
              <a:gd name="connsiteY146" fmla="*/ 5512279 h 6781311"/>
              <a:gd name="connsiteX147" fmla="*/ 9739223 w 10690722"/>
              <a:gd name="connsiteY147" fmla="*/ 5564038 h 6781311"/>
              <a:gd name="connsiteX148" fmla="*/ 9799608 w 10690722"/>
              <a:gd name="connsiteY148" fmla="*/ 5658928 h 6781311"/>
              <a:gd name="connsiteX149" fmla="*/ 9808235 w 10690722"/>
              <a:gd name="connsiteY149" fmla="*/ 5684808 h 6781311"/>
              <a:gd name="connsiteX150" fmla="*/ 9851367 w 10690722"/>
              <a:gd name="connsiteY150" fmla="*/ 5745192 h 6781311"/>
              <a:gd name="connsiteX151" fmla="*/ 9903125 w 10690722"/>
              <a:gd name="connsiteY151" fmla="*/ 5814204 h 6781311"/>
              <a:gd name="connsiteX152" fmla="*/ 9937631 w 10690722"/>
              <a:gd name="connsiteY152" fmla="*/ 5865962 h 6781311"/>
              <a:gd name="connsiteX153" fmla="*/ 9980763 w 10690722"/>
              <a:gd name="connsiteY153" fmla="*/ 5917721 h 6781311"/>
              <a:gd name="connsiteX154" fmla="*/ 10023895 w 10690722"/>
              <a:gd name="connsiteY154" fmla="*/ 5995358 h 6781311"/>
              <a:gd name="connsiteX155" fmla="*/ 10041148 w 10690722"/>
              <a:gd name="connsiteY155" fmla="*/ 6021238 h 6781311"/>
              <a:gd name="connsiteX156" fmla="*/ 10067027 w 10690722"/>
              <a:gd name="connsiteY156" fmla="*/ 6047117 h 6781311"/>
              <a:gd name="connsiteX157" fmla="*/ 10084280 w 10690722"/>
              <a:gd name="connsiteY157" fmla="*/ 6072996 h 6781311"/>
              <a:gd name="connsiteX158" fmla="*/ 10110159 w 10690722"/>
              <a:gd name="connsiteY158" fmla="*/ 6090249 h 6781311"/>
              <a:gd name="connsiteX159" fmla="*/ 10153291 w 10690722"/>
              <a:gd name="connsiteY159" fmla="*/ 6142008 h 6781311"/>
              <a:gd name="connsiteX160" fmla="*/ 10179171 w 10690722"/>
              <a:gd name="connsiteY160" fmla="*/ 6159260 h 6781311"/>
              <a:gd name="connsiteX161" fmla="*/ 10205050 w 10690722"/>
              <a:gd name="connsiteY161" fmla="*/ 6193766 h 6781311"/>
              <a:gd name="connsiteX162" fmla="*/ 10230929 w 10690722"/>
              <a:gd name="connsiteY162" fmla="*/ 6219645 h 6781311"/>
              <a:gd name="connsiteX163" fmla="*/ 10239556 w 10690722"/>
              <a:gd name="connsiteY163" fmla="*/ 6245525 h 6781311"/>
              <a:gd name="connsiteX164" fmla="*/ 10265435 w 10690722"/>
              <a:gd name="connsiteY164" fmla="*/ 6297283 h 6781311"/>
              <a:gd name="connsiteX165" fmla="*/ 10420711 w 10690722"/>
              <a:gd name="connsiteY165" fmla="*/ 6496639 h 6781311"/>
              <a:gd name="connsiteX166" fmla="*/ 10498348 w 10690722"/>
              <a:gd name="connsiteY166" fmla="*/ 6565809 h 6781311"/>
              <a:gd name="connsiteX167" fmla="*/ 10472468 w 10690722"/>
              <a:gd name="connsiteY167" fmla="*/ 6600156 h 6781311"/>
              <a:gd name="connsiteX168" fmla="*/ 10601865 w 10690722"/>
              <a:gd name="connsiteY168" fmla="*/ 6617726 h 6781311"/>
              <a:gd name="connsiteX169" fmla="*/ 10506974 w 10690722"/>
              <a:gd name="connsiteY169" fmla="*/ 6651915 h 6781311"/>
              <a:gd name="connsiteX170" fmla="*/ 10601865 w 10690722"/>
              <a:gd name="connsiteY170" fmla="*/ 6686263 h 6781311"/>
              <a:gd name="connsiteX171" fmla="*/ 10688128 w 10690722"/>
              <a:gd name="connsiteY171" fmla="*/ 6720293 h 6781311"/>
              <a:gd name="connsiteX172" fmla="*/ 10498348 w 10690722"/>
              <a:gd name="connsiteY172" fmla="*/ 6745857 h 6781311"/>
              <a:gd name="connsiteX173" fmla="*/ 10662249 w 10690722"/>
              <a:gd name="connsiteY173" fmla="*/ 6772527 h 6781311"/>
              <a:gd name="connsiteX174" fmla="*/ 8627 w 10690722"/>
              <a:gd name="connsiteY174" fmla="*/ 6781311 h 6781311"/>
              <a:gd name="connsiteX175" fmla="*/ 0 w 10690722"/>
              <a:gd name="connsiteY175" fmla="*/ 49228 h 6781311"/>
              <a:gd name="connsiteX176" fmla="*/ 3804250 w 10690722"/>
              <a:gd name="connsiteY176" fmla="*/ 0 h 6781311"/>
              <a:gd name="connsiteX177" fmla="*/ 3804250 w 10690722"/>
              <a:gd name="connsiteY177" fmla="*/ 69011 h 6781311"/>
              <a:gd name="connsiteX0" fmla="*/ 3804250 w 10688577"/>
              <a:gd name="connsiteY0" fmla="*/ 69011 h 6781311"/>
              <a:gd name="connsiteX1" fmla="*/ 3804250 w 10688577"/>
              <a:gd name="connsiteY1" fmla="*/ 69011 h 6781311"/>
              <a:gd name="connsiteX2" fmla="*/ 3821503 w 10688577"/>
              <a:gd name="connsiteY2" fmla="*/ 146649 h 6781311"/>
              <a:gd name="connsiteX3" fmla="*/ 3830129 w 10688577"/>
              <a:gd name="connsiteY3" fmla="*/ 172528 h 6781311"/>
              <a:gd name="connsiteX4" fmla="*/ 3864635 w 10688577"/>
              <a:gd name="connsiteY4" fmla="*/ 224287 h 6781311"/>
              <a:gd name="connsiteX5" fmla="*/ 3873261 w 10688577"/>
              <a:gd name="connsiteY5" fmla="*/ 250166 h 6781311"/>
              <a:gd name="connsiteX6" fmla="*/ 3907767 w 10688577"/>
              <a:gd name="connsiteY6" fmla="*/ 301925 h 6781311"/>
              <a:gd name="connsiteX7" fmla="*/ 3942273 w 10688577"/>
              <a:gd name="connsiteY7" fmla="*/ 353683 h 6781311"/>
              <a:gd name="connsiteX8" fmla="*/ 3950899 w 10688577"/>
              <a:gd name="connsiteY8" fmla="*/ 379562 h 6781311"/>
              <a:gd name="connsiteX9" fmla="*/ 3976778 w 10688577"/>
              <a:gd name="connsiteY9" fmla="*/ 405442 h 6781311"/>
              <a:gd name="connsiteX10" fmla="*/ 3994031 w 10688577"/>
              <a:gd name="connsiteY10" fmla="*/ 431321 h 6781311"/>
              <a:gd name="connsiteX11" fmla="*/ 4019910 w 10688577"/>
              <a:gd name="connsiteY11" fmla="*/ 457200 h 6781311"/>
              <a:gd name="connsiteX12" fmla="*/ 4037163 w 10688577"/>
              <a:gd name="connsiteY12" fmla="*/ 483079 h 6781311"/>
              <a:gd name="connsiteX13" fmla="*/ 4063042 w 10688577"/>
              <a:gd name="connsiteY13" fmla="*/ 500332 h 6781311"/>
              <a:gd name="connsiteX14" fmla="*/ 4080295 w 10688577"/>
              <a:gd name="connsiteY14" fmla="*/ 526211 h 6781311"/>
              <a:gd name="connsiteX15" fmla="*/ 4106174 w 10688577"/>
              <a:gd name="connsiteY15" fmla="*/ 552091 h 6781311"/>
              <a:gd name="connsiteX16" fmla="*/ 4114801 w 10688577"/>
              <a:gd name="connsiteY16" fmla="*/ 577970 h 6781311"/>
              <a:gd name="connsiteX17" fmla="*/ 4149306 w 10688577"/>
              <a:gd name="connsiteY17" fmla="*/ 629728 h 6781311"/>
              <a:gd name="connsiteX18" fmla="*/ 4166559 w 10688577"/>
              <a:gd name="connsiteY18" fmla="*/ 664234 h 6781311"/>
              <a:gd name="connsiteX19" fmla="*/ 4183812 w 10688577"/>
              <a:gd name="connsiteY19" fmla="*/ 690113 h 6781311"/>
              <a:gd name="connsiteX20" fmla="*/ 4192439 w 10688577"/>
              <a:gd name="connsiteY20" fmla="*/ 715992 h 6781311"/>
              <a:gd name="connsiteX21" fmla="*/ 4209691 w 10688577"/>
              <a:gd name="connsiteY21" fmla="*/ 741872 h 6781311"/>
              <a:gd name="connsiteX22" fmla="*/ 4244197 w 10688577"/>
              <a:gd name="connsiteY22" fmla="*/ 819509 h 6781311"/>
              <a:gd name="connsiteX23" fmla="*/ 4252823 w 10688577"/>
              <a:gd name="connsiteY23" fmla="*/ 845389 h 6781311"/>
              <a:gd name="connsiteX24" fmla="*/ 4304582 w 10688577"/>
              <a:gd name="connsiteY24" fmla="*/ 923026 h 6781311"/>
              <a:gd name="connsiteX25" fmla="*/ 4321835 w 10688577"/>
              <a:gd name="connsiteY25" fmla="*/ 948906 h 6781311"/>
              <a:gd name="connsiteX26" fmla="*/ 4356340 w 10688577"/>
              <a:gd name="connsiteY26" fmla="*/ 1009291 h 6781311"/>
              <a:gd name="connsiteX27" fmla="*/ 4408099 w 10688577"/>
              <a:gd name="connsiteY27" fmla="*/ 1061049 h 6781311"/>
              <a:gd name="connsiteX28" fmla="*/ 4433978 w 10688577"/>
              <a:gd name="connsiteY28" fmla="*/ 1086928 h 6781311"/>
              <a:gd name="connsiteX29" fmla="*/ 4459857 w 10688577"/>
              <a:gd name="connsiteY29" fmla="*/ 1112808 h 6781311"/>
              <a:gd name="connsiteX30" fmla="*/ 4477110 w 10688577"/>
              <a:gd name="connsiteY30" fmla="*/ 1138687 h 6781311"/>
              <a:gd name="connsiteX31" fmla="*/ 4528869 w 10688577"/>
              <a:gd name="connsiteY31" fmla="*/ 1181819 h 6781311"/>
              <a:gd name="connsiteX32" fmla="*/ 4572001 w 10688577"/>
              <a:gd name="connsiteY32" fmla="*/ 1224951 h 6781311"/>
              <a:gd name="connsiteX33" fmla="*/ 4623759 w 10688577"/>
              <a:gd name="connsiteY33" fmla="*/ 1276709 h 6781311"/>
              <a:gd name="connsiteX34" fmla="*/ 4675518 w 10688577"/>
              <a:gd name="connsiteY34" fmla="*/ 1311215 h 6781311"/>
              <a:gd name="connsiteX35" fmla="*/ 4692771 w 10688577"/>
              <a:gd name="connsiteY35" fmla="*/ 1337094 h 6781311"/>
              <a:gd name="connsiteX36" fmla="*/ 4761782 w 10688577"/>
              <a:gd name="connsiteY36" fmla="*/ 1388853 h 6781311"/>
              <a:gd name="connsiteX37" fmla="*/ 4779035 w 10688577"/>
              <a:gd name="connsiteY37" fmla="*/ 1414732 h 6781311"/>
              <a:gd name="connsiteX38" fmla="*/ 4830793 w 10688577"/>
              <a:gd name="connsiteY38" fmla="*/ 1466491 h 6781311"/>
              <a:gd name="connsiteX39" fmla="*/ 4848046 w 10688577"/>
              <a:gd name="connsiteY39" fmla="*/ 1492370 h 6781311"/>
              <a:gd name="connsiteX40" fmla="*/ 4899805 w 10688577"/>
              <a:gd name="connsiteY40" fmla="*/ 1544128 h 6781311"/>
              <a:gd name="connsiteX41" fmla="*/ 4960190 w 10688577"/>
              <a:gd name="connsiteY41" fmla="*/ 1621766 h 6781311"/>
              <a:gd name="connsiteX42" fmla="*/ 4977442 w 10688577"/>
              <a:gd name="connsiteY42" fmla="*/ 1656272 h 6781311"/>
              <a:gd name="connsiteX43" fmla="*/ 5037827 w 10688577"/>
              <a:gd name="connsiteY43" fmla="*/ 1742536 h 6781311"/>
              <a:gd name="connsiteX44" fmla="*/ 5072333 w 10688577"/>
              <a:gd name="connsiteY44" fmla="*/ 1802921 h 6781311"/>
              <a:gd name="connsiteX45" fmla="*/ 5124091 w 10688577"/>
              <a:gd name="connsiteY45" fmla="*/ 1889185 h 6781311"/>
              <a:gd name="connsiteX46" fmla="*/ 5141344 w 10688577"/>
              <a:gd name="connsiteY46" fmla="*/ 1915064 h 6781311"/>
              <a:gd name="connsiteX47" fmla="*/ 5167223 w 10688577"/>
              <a:gd name="connsiteY47" fmla="*/ 1932317 h 6781311"/>
              <a:gd name="connsiteX48" fmla="*/ 5236235 w 10688577"/>
              <a:gd name="connsiteY48" fmla="*/ 2009955 h 6781311"/>
              <a:gd name="connsiteX49" fmla="*/ 5262114 w 10688577"/>
              <a:gd name="connsiteY49" fmla="*/ 2035834 h 6781311"/>
              <a:gd name="connsiteX50" fmla="*/ 5287993 w 10688577"/>
              <a:gd name="connsiteY50" fmla="*/ 2061713 h 6781311"/>
              <a:gd name="connsiteX51" fmla="*/ 5339752 w 10688577"/>
              <a:gd name="connsiteY51" fmla="*/ 2096219 h 6781311"/>
              <a:gd name="connsiteX52" fmla="*/ 5417390 w 10688577"/>
              <a:gd name="connsiteY52" fmla="*/ 2156604 h 6781311"/>
              <a:gd name="connsiteX53" fmla="*/ 5443269 w 10688577"/>
              <a:gd name="connsiteY53" fmla="*/ 2182483 h 6781311"/>
              <a:gd name="connsiteX54" fmla="*/ 5477774 w 10688577"/>
              <a:gd name="connsiteY54" fmla="*/ 2208362 h 6781311"/>
              <a:gd name="connsiteX55" fmla="*/ 5503654 w 10688577"/>
              <a:gd name="connsiteY55" fmla="*/ 2225615 h 6781311"/>
              <a:gd name="connsiteX56" fmla="*/ 5529533 w 10688577"/>
              <a:gd name="connsiteY56" fmla="*/ 2251494 h 6781311"/>
              <a:gd name="connsiteX57" fmla="*/ 5589918 w 10688577"/>
              <a:gd name="connsiteY57" fmla="*/ 2286000 h 6781311"/>
              <a:gd name="connsiteX58" fmla="*/ 5710688 w 10688577"/>
              <a:gd name="connsiteY58" fmla="*/ 2389517 h 6781311"/>
              <a:gd name="connsiteX59" fmla="*/ 5745193 w 10688577"/>
              <a:gd name="connsiteY59" fmla="*/ 2415396 h 6781311"/>
              <a:gd name="connsiteX60" fmla="*/ 5779699 w 10688577"/>
              <a:gd name="connsiteY60" fmla="*/ 2449902 h 6781311"/>
              <a:gd name="connsiteX61" fmla="*/ 5831457 w 10688577"/>
              <a:gd name="connsiteY61" fmla="*/ 2484408 h 6781311"/>
              <a:gd name="connsiteX62" fmla="*/ 5891842 w 10688577"/>
              <a:gd name="connsiteY62" fmla="*/ 2544792 h 6781311"/>
              <a:gd name="connsiteX63" fmla="*/ 5978106 w 10688577"/>
              <a:gd name="connsiteY63" fmla="*/ 2605177 h 6781311"/>
              <a:gd name="connsiteX64" fmla="*/ 6003986 w 10688577"/>
              <a:gd name="connsiteY64" fmla="*/ 2631057 h 6781311"/>
              <a:gd name="connsiteX65" fmla="*/ 6098876 w 10688577"/>
              <a:gd name="connsiteY65" fmla="*/ 2700068 h 6781311"/>
              <a:gd name="connsiteX66" fmla="*/ 6142008 w 10688577"/>
              <a:gd name="connsiteY66" fmla="*/ 2725947 h 6781311"/>
              <a:gd name="connsiteX67" fmla="*/ 6211020 w 10688577"/>
              <a:gd name="connsiteY67" fmla="*/ 2786332 h 6781311"/>
              <a:gd name="connsiteX68" fmla="*/ 6254152 w 10688577"/>
              <a:gd name="connsiteY68" fmla="*/ 2812211 h 6781311"/>
              <a:gd name="connsiteX69" fmla="*/ 6288657 w 10688577"/>
              <a:gd name="connsiteY69" fmla="*/ 2838091 h 6781311"/>
              <a:gd name="connsiteX70" fmla="*/ 6331790 w 10688577"/>
              <a:gd name="connsiteY70" fmla="*/ 2855343 h 6781311"/>
              <a:gd name="connsiteX71" fmla="*/ 6366295 w 10688577"/>
              <a:gd name="connsiteY71" fmla="*/ 2881223 h 6781311"/>
              <a:gd name="connsiteX72" fmla="*/ 6400801 w 10688577"/>
              <a:gd name="connsiteY72" fmla="*/ 2898475 h 6781311"/>
              <a:gd name="connsiteX73" fmla="*/ 6452559 w 10688577"/>
              <a:gd name="connsiteY73" fmla="*/ 2932981 h 6781311"/>
              <a:gd name="connsiteX74" fmla="*/ 6530197 w 10688577"/>
              <a:gd name="connsiteY74" fmla="*/ 2976113 h 6781311"/>
              <a:gd name="connsiteX75" fmla="*/ 6581956 w 10688577"/>
              <a:gd name="connsiteY75" fmla="*/ 3010619 h 6781311"/>
              <a:gd name="connsiteX76" fmla="*/ 6625088 w 10688577"/>
              <a:gd name="connsiteY76" fmla="*/ 3036498 h 6781311"/>
              <a:gd name="connsiteX77" fmla="*/ 6659593 w 10688577"/>
              <a:gd name="connsiteY77" fmla="*/ 3062377 h 6781311"/>
              <a:gd name="connsiteX78" fmla="*/ 6685473 w 10688577"/>
              <a:gd name="connsiteY78" fmla="*/ 3079630 h 6781311"/>
              <a:gd name="connsiteX79" fmla="*/ 6788990 w 10688577"/>
              <a:gd name="connsiteY79" fmla="*/ 3157268 h 6781311"/>
              <a:gd name="connsiteX80" fmla="*/ 6823495 w 10688577"/>
              <a:gd name="connsiteY80" fmla="*/ 3183147 h 6781311"/>
              <a:gd name="connsiteX81" fmla="*/ 6849374 w 10688577"/>
              <a:gd name="connsiteY81" fmla="*/ 3200400 h 6781311"/>
              <a:gd name="connsiteX82" fmla="*/ 6883880 w 10688577"/>
              <a:gd name="connsiteY82" fmla="*/ 3226279 h 6781311"/>
              <a:gd name="connsiteX83" fmla="*/ 6909759 w 10688577"/>
              <a:gd name="connsiteY83" fmla="*/ 3234906 h 6781311"/>
              <a:gd name="connsiteX84" fmla="*/ 6978771 w 10688577"/>
              <a:gd name="connsiteY84" fmla="*/ 3286664 h 6781311"/>
              <a:gd name="connsiteX85" fmla="*/ 7030529 w 10688577"/>
              <a:gd name="connsiteY85" fmla="*/ 3321170 h 6781311"/>
              <a:gd name="connsiteX86" fmla="*/ 7056408 w 10688577"/>
              <a:gd name="connsiteY86" fmla="*/ 3338423 h 6781311"/>
              <a:gd name="connsiteX87" fmla="*/ 7082288 w 10688577"/>
              <a:gd name="connsiteY87" fmla="*/ 3347049 h 6781311"/>
              <a:gd name="connsiteX88" fmla="*/ 7159925 w 10688577"/>
              <a:gd name="connsiteY88" fmla="*/ 3398808 h 6781311"/>
              <a:gd name="connsiteX89" fmla="*/ 7211684 w 10688577"/>
              <a:gd name="connsiteY89" fmla="*/ 3433313 h 6781311"/>
              <a:gd name="connsiteX90" fmla="*/ 7246190 w 10688577"/>
              <a:gd name="connsiteY90" fmla="*/ 3450566 h 6781311"/>
              <a:gd name="connsiteX91" fmla="*/ 7280695 w 10688577"/>
              <a:gd name="connsiteY91" fmla="*/ 3476445 h 6781311"/>
              <a:gd name="connsiteX92" fmla="*/ 7332454 w 10688577"/>
              <a:gd name="connsiteY92" fmla="*/ 3510951 h 6781311"/>
              <a:gd name="connsiteX93" fmla="*/ 7349706 w 10688577"/>
              <a:gd name="connsiteY93" fmla="*/ 3536830 h 6781311"/>
              <a:gd name="connsiteX94" fmla="*/ 7375586 w 10688577"/>
              <a:gd name="connsiteY94" fmla="*/ 3545457 h 6781311"/>
              <a:gd name="connsiteX95" fmla="*/ 7418718 w 10688577"/>
              <a:gd name="connsiteY95" fmla="*/ 3579962 h 6781311"/>
              <a:gd name="connsiteX96" fmla="*/ 7496356 w 10688577"/>
              <a:gd name="connsiteY96" fmla="*/ 3648974 h 6781311"/>
              <a:gd name="connsiteX97" fmla="*/ 7513608 w 10688577"/>
              <a:gd name="connsiteY97" fmla="*/ 3674853 h 6781311"/>
              <a:gd name="connsiteX98" fmla="*/ 7548114 w 10688577"/>
              <a:gd name="connsiteY98" fmla="*/ 3700732 h 6781311"/>
              <a:gd name="connsiteX99" fmla="*/ 7599873 w 10688577"/>
              <a:gd name="connsiteY99" fmla="*/ 3743864 h 6781311"/>
              <a:gd name="connsiteX100" fmla="*/ 7651631 w 10688577"/>
              <a:gd name="connsiteY100" fmla="*/ 3795623 h 6781311"/>
              <a:gd name="connsiteX101" fmla="*/ 7694763 w 10688577"/>
              <a:gd name="connsiteY101" fmla="*/ 3838755 h 6781311"/>
              <a:gd name="connsiteX102" fmla="*/ 7720642 w 10688577"/>
              <a:gd name="connsiteY102" fmla="*/ 3881887 h 6781311"/>
              <a:gd name="connsiteX103" fmla="*/ 7746522 w 10688577"/>
              <a:gd name="connsiteY103" fmla="*/ 3907766 h 6781311"/>
              <a:gd name="connsiteX104" fmla="*/ 7772401 w 10688577"/>
              <a:gd name="connsiteY104" fmla="*/ 3942272 h 6781311"/>
              <a:gd name="connsiteX105" fmla="*/ 7815533 w 10688577"/>
              <a:gd name="connsiteY105" fmla="*/ 3976777 h 6781311"/>
              <a:gd name="connsiteX106" fmla="*/ 7850039 w 10688577"/>
              <a:gd name="connsiteY106" fmla="*/ 4028536 h 6781311"/>
              <a:gd name="connsiteX107" fmla="*/ 7919050 w 10688577"/>
              <a:gd name="connsiteY107" fmla="*/ 4088921 h 6781311"/>
              <a:gd name="connsiteX108" fmla="*/ 8005314 w 10688577"/>
              <a:gd name="connsiteY108" fmla="*/ 4157932 h 6781311"/>
              <a:gd name="connsiteX109" fmla="*/ 8065699 w 10688577"/>
              <a:gd name="connsiteY109" fmla="*/ 4201064 h 6781311"/>
              <a:gd name="connsiteX110" fmla="*/ 8126084 w 10688577"/>
              <a:gd name="connsiteY110" fmla="*/ 4235570 h 6781311"/>
              <a:gd name="connsiteX111" fmla="*/ 8195095 w 10688577"/>
              <a:gd name="connsiteY111" fmla="*/ 4287328 h 6781311"/>
              <a:gd name="connsiteX112" fmla="*/ 8238227 w 10688577"/>
              <a:gd name="connsiteY112" fmla="*/ 4313208 h 6781311"/>
              <a:gd name="connsiteX113" fmla="*/ 8289986 w 10688577"/>
              <a:gd name="connsiteY113" fmla="*/ 4356340 h 6781311"/>
              <a:gd name="connsiteX114" fmla="*/ 8384876 w 10688577"/>
              <a:gd name="connsiteY114" fmla="*/ 4408098 h 6781311"/>
              <a:gd name="connsiteX115" fmla="*/ 8453888 w 10688577"/>
              <a:gd name="connsiteY115" fmla="*/ 4442604 h 6781311"/>
              <a:gd name="connsiteX116" fmla="*/ 8540152 w 10688577"/>
              <a:gd name="connsiteY116" fmla="*/ 4502989 h 6781311"/>
              <a:gd name="connsiteX117" fmla="*/ 8566031 w 10688577"/>
              <a:gd name="connsiteY117" fmla="*/ 4511615 h 6781311"/>
              <a:gd name="connsiteX118" fmla="*/ 8626416 w 10688577"/>
              <a:gd name="connsiteY118" fmla="*/ 4554747 h 6781311"/>
              <a:gd name="connsiteX119" fmla="*/ 8652295 w 10688577"/>
              <a:gd name="connsiteY119" fmla="*/ 4580626 h 6781311"/>
              <a:gd name="connsiteX120" fmla="*/ 8695427 w 10688577"/>
              <a:gd name="connsiteY120" fmla="*/ 4606506 h 6781311"/>
              <a:gd name="connsiteX121" fmla="*/ 8747186 w 10688577"/>
              <a:gd name="connsiteY121" fmla="*/ 4632385 h 6781311"/>
              <a:gd name="connsiteX122" fmla="*/ 8790318 w 10688577"/>
              <a:gd name="connsiteY122" fmla="*/ 4666891 h 6781311"/>
              <a:gd name="connsiteX123" fmla="*/ 8816197 w 10688577"/>
              <a:gd name="connsiteY123" fmla="*/ 4692770 h 6781311"/>
              <a:gd name="connsiteX124" fmla="*/ 8850703 w 10688577"/>
              <a:gd name="connsiteY124" fmla="*/ 4718649 h 6781311"/>
              <a:gd name="connsiteX125" fmla="*/ 8876582 w 10688577"/>
              <a:gd name="connsiteY125" fmla="*/ 4735902 h 6781311"/>
              <a:gd name="connsiteX126" fmla="*/ 8936967 w 10688577"/>
              <a:gd name="connsiteY126" fmla="*/ 4787660 h 6781311"/>
              <a:gd name="connsiteX127" fmla="*/ 8980099 w 10688577"/>
              <a:gd name="connsiteY127" fmla="*/ 4839419 h 6781311"/>
              <a:gd name="connsiteX128" fmla="*/ 9023231 w 10688577"/>
              <a:gd name="connsiteY128" fmla="*/ 4873925 h 6781311"/>
              <a:gd name="connsiteX129" fmla="*/ 9057737 w 10688577"/>
              <a:gd name="connsiteY129" fmla="*/ 4925683 h 6781311"/>
              <a:gd name="connsiteX130" fmla="*/ 9109495 w 10688577"/>
              <a:gd name="connsiteY130" fmla="*/ 4968815 h 6781311"/>
              <a:gd name="connsiteX131" fmla="*/ 9135374 w 10688577"/>
              <a:gd name="connsiteY131" fmla="*/ 5003321 h 6781311"/>
              <a:gd name="connsiteX132" fmla="*/ 9169880 w 10688577"/>
              <a:gd name="connsiteY132" fmla="*/ 5029200 h 6781311"/>
              <a:gd name="connsiteX133" fmla="*/ 9204386 w 10688577"/>
              <a:gd name="connsiteY133" fmla="*/ 5063706 h 6781311"/>
              <a:gd name="connsiteX134" fmla="*/ 9230265 w 10688577"/>
              <a:gd name="connsiteY134" fmla="*/ 5080958 h 6781311"/>
              <a:gd name="connsiteX135" fmla="*/ 9256144 w 10688577"/>
              <a:gd name="connsiteY135" fmla="*/ 5106838 h 6781311"/>
              <a:gd name="connsiteX136" fmla="*/ 9290650 w 10688577"/>
              <a:gd name="connsiteY136" fmla="*/ 5124091 h 6781311"/>
              <a:gd name="connsiteX137" fmla="*/ 9342408 w 10688577"/>
              <a:gd name="connsiteY137" fmla="*/ 5167223 h 6781311"/>
              <a:gd name="connsiteX138" fmla="*/ 9368288 w 10688577"/>
              <a:gd name="connsiteY138" fmla="*/ 5175849 h 6781311"/>
              <a:gd name="connsiteX139" fmla="*/ 9428673 w 10688577"/>
              <a:gd name="connsiteY139" fmla="*/ 5227608 h 6781311"/>
              <a:gd name="connsiteX140" fmla="*/ 9480431 w 10688577"/>
              <a:gd name="connsiteY140" fmla="*/ 5270740 h 6781311"/>
              <a:gd name="connsiteX141" fmla="*/ 9514937 w 10688577"/>
              <a:gd name="connsiteY141" fmla="*/ 5287992 h 6781311"/>
              <a:gd name="connsiteX142" fmla="*/ 9609827 w 10688577"/>
              <a:gd name="connsiteY142" fmla="*/ 5365630 h 6781311"/>
              <a:gd name="connsiteX143" fmla="*/ 9635706 w 10688577"/>
              <a:gd name="connsiteY143" fmla="*/ 5382883 h 6781311"/>
              <a:gd name="connsiteX144" fmla="*/ 9678839 w 10688577"/>
              <a:gd name="connsiteY144" fmla="*/ 5434642 h 6781311"/>
              <a:gd name="connsiteX145" fmla="*/ 9696091 w 10688577"/>
              <a:gd name="connsiteY145" fmla="*/ 5486400 h 6781311"/>
              <a:gd name="connsiteX146" fmla="*/ 9704718 w 10688577"/>
              <a:gd name="connsiteY146" fmla="*/ 5512279 h 6781311"/>
              <a:gd name="connsiteX147" fmla="*/ 9739223 w 10688577"/>
              <a:gd name="connsiteY147" fmla="*/ 5564038 h 6781311"/>
              <a:gd name="connsiteX148" fmla="*/ 9799608 w 10688577"/>
              <a:gd name="connsiteY148" fmla="*/ 5658928 h 6781311"/>
              <a:gd name="connsiteX149" fmla="*/ 9808235 w 10688577"/>
              <a:gd name="connsiteY149" fmla="*/ 5684808 h 6781311"/>
              <a:gd name="connsiteX150" fmla="*/ 9851367 w 10688577"/>
              <a:gd name="connsiteY150" fmla="*/ 5745192 h 6781311"/>
              <a:gd name="connsiteX151" fmla="*/ 9903125 w 10688577"/>
              <a:gd name="connsiteY151" fmla="*/ 5814204 h 6781311"/>
              <a:gd name="connsiteX152" fmla="*/ 9937631 w 10688577"/>
              <a:gd name="connsiteY152" fmla="*/ 5865962 h 6781311"/>
              <a:gd name="connsiteX153" fmla="*/ 9980763 w 10688577"/>
              <a:gd name="connsiteY153" fmla="*/ 5917721 h 6781311"/>
              <a:gd name="connsiteX154" fmla="*/ 10023895 w 10688577"/>
              <a:gd name="connsiteY154" fmla="*/ 5995358 h 6781311"/>
              <a:gd name="connsiteX155" fmla="*/ 10041148 w 10688577"/>
              <a:gd name="connsiteY155" fmla="*/ 6021238 h 6781311"/>
              <a:gd name="connsiteX156" fmla="*/ 10067027 w 10688577"/>
              <a:gd name="connsiteY156" fmla="*/ 6047117 h 6781311"/>
              <a:gd name="connsiteX157" fmla="*/ 10084280 w 10688577"/>
              <a:gd name="connsiteY157" fmla="*/ 6072996 h 6781311"/>
              <a:gd name="connsiteX158" fmla="*/ 10110159 w 10688577"/>
              <a:gd name="connsiteY158" fmla="*/ 6090249 h 6781311"/>
              <a:gd name="connsiteX159" fmla="*/ 10153291 w 10688577"/>
              <a:gd name="connsiteY159" fmla="*/ 6142008 h 6781311"/>
              <a:gd name="connsiteX160" fmla="*/ 10179171 w 10688577"/>
              <a:gd name="connsiteY160" fmla="*/ 6159260 h 6781311"/>
              <a:gd name="connsiteX161" fmla="*/ 10205050 w 10688577"/>
              <a:gd name="connsiteY161" fmla="*/ 6193766 h 6781311"/>
              <a:gd name="connsiteX162" fmla="*/ 10230929 w 10688577"/>
              <a:gd name="connsiteY162" fmla="*/ 6219645 h 6781311"/>
              <a:gd name="connsiteX163" fmla="*/ 10239556 w 10688577"/>
              <a:gd name="connsiteY163" fmla="*/ 6245525 h 6781311"/>
              <a:gd name="connsiteX164" fmla="*/ 10265435 w 10688577"/>
              <a:gd name="connsiteY164" fmla="*/ 6297283 h 6781311"/>
              <a:gd name="connsiteX165" fmla="*/ 10420711 w 10688577"/>
              <a:gd name="connsiteY165" fmla="*/ 6496639 h 6781311"/>
              <a:gd name="connsiteX166" fmla="*/ 10498348 w 10688577"/>
              <a:gd name="connsiteY166" fmla="*/ 6565809 h 6781311"/>
              <a:gd name="connsiteX167" fmla="*/ 10472468 w 10688577"/>
              <a:gd name="connsiteY167" fmla="*/ 6600156 h 6781311"/>
              <a:gd name="connsiteX168" fmla="*/ 10601865 w 10688577"/>
              <a:gd name="connsiteY168" fmla="*/ 6617726 h 6781311"/>
              <a:gd name="connsiteX169" fmla="*/ 10506974 w 10688577"/>
              <a:gd name="connsiteY169" fmla="*/ 6651915 h 6781311"/>
              <a:gd name="connsiteX170" fmla="*/ 10601865 w 10688577"/>
              <a:gd name="connsiteY170" fmla="*/ 6686263 h 6781311"/>
              <a:gd name="connsiteX171" fmla="*/ 10688128 w 10688577"/>
              <a:gd name="connsiteY171" fmla="*/ 6720293 h 6781311"/>
              <a:gd name="connsiteX172" fmla="*/ 10644997 w 10688577"/>
              <a:gd name="connsiteY172" fmla="*/ 6720452 h 6781311"/>
              <a:gd name="connsiteX173" fmla="*/ 10662249 w 10688577"/>
              <a:gd name="connsiteY173" fmla="*/ 6772527 h 6781311"/>
              <a:gd name="connsiteX174" fmla="*/ 8627 w 10688577"/>
              <a:gd name="connsiteY174" fmla="*/ 6781311 h 6781311"/>
              <a:gd name="connsiteX175" fmla="*/ 0 w 10688577"/>
              <a:gd name="connsiteY175" fmla="*/ 49228 h 6781311"/>
              <a:gd name="connsiteX176" fmla="*/ 3804250 w 10688577"/>
              <a:gd name="connsiteY176" fmla="*/ 0 h 6781311"/>
              <a:gd name="connsiteX177" fmla="*/ 3804250 w 10688577"/>
              <a:gd name="connsiteY177" fmla="*/ 69011 h 6781311"/>
              <a:gd name="connsiteX0" fmla="*/ 3804250 w 10688577"/>
              <a:gd name="connsiteY0" fmla="*/ 69011 h 6781311"/>
              <a:gd name="connsiteX1" fmla="*/ 3804250 w 10688577"/>
              <a:gd name="connsiteY1" fmla="*/ 69011 h 6781311"/>
              <a:gd name="connsiteX2" fmla="*/ 3821503 w 10688577"/>
              <a:gd name="connsiteY2" fmla="*/ 146649 h 6781311"/>
              <a:gd name="connsiteX3" fmla="*/ 3830129 w 10688577"/>
              <a:gd name="connsiteY3" fmla="*/ 172528 h 6781311"/>
              <a:gd name="connsiteX4" fmla="*/ 3864635 w 10688577"/>
              <a:gd name="connsiteY4" fmla="*/ 224287 h 6781311"/>
              <a:gd name="connsiteX5" fmla="*/ 3873261 w 10688577"/>
              <a:gd name="connsiteY5" fmla="*/ 250166 h 6781311"/>
              <a:gd name="connsiteX6" fmla="*/ 3907767 w 10688577"/>
              <a:gd name="connsiteY6" fmla="*/ 301925 h 6781311"/>
              <a:gd name="connsiteX7" fmla="*/ 3942273 w 10688577"/>
              <a:gd name="connsiteY7" fmla="*/ 353683 h 6781311"/>
              <a:gd name="connsiteX8" fmla="*/ 3950899 w 10688577"/>
              <a:gd name="connsiteY8" fmla="*/ 379562 h 6781311"/>
              <a:gd name="connsiteX9" fmla="*/ 3976778 w 10688577"/>
              <a:gd name="connsiteY9" fmla="*/ 405442 h 6781311"/>
              <a:gd name="connsiteX10" fmla="*/ 3994031 w 10688577"/>
              <a:gd name="connsiteY10" fmla="*/ 431321 h 6781311"/>
              <a:gd name="connsiteX11" fmla="*/ 4019910 w 10688577"/>
              <a:gd name="connsiteY11" fmla="*/ 457200 h 6781311"/>
              <a:gd name="connsiteX12" fmla="*/ 4037163 w 10688577"/>
              <a:gd name="connsiteY12" fmla="*/ 483079 h 6781311"/>
              <a:gd name="connsiteX13" fmla="*/ 4063042 w 10688577"/>
              <a:gd name="connsiteY13" fmla="*/ 500332 h 6781311"/>
              <a:gd name="connsiteX14" fmla="*/ 4080295 w 10688577"/>
              <a:gd name="connsiteY14" fmla="*/ 526211 h 6781311"/>
              <a:gd name="connsiteX15" fmla="*/ 4106174 w 10688577"/>
              <a:gd name="connsiteY15" fmla="*/ 552091 h 6781311"/>
              <a:gd name="connsiteX16" fmla="*/ 4114801 w 10688577"/>
              <a:gd name="connsiteY16" fmla="*/ 577970 h 6781311"/>
              <a:gd name="connsiteX17" fmla="*/ 4149306 w 10688577"/>
              <a:gd name="connsiteY17" fmla="*/ 629728 h 6781311"/>
              <a:gd name="connsiteX18" fmla="*/ 4166559 w 10688577"/>
              <a:gd name="connsiteY18" fmla="*/ 664234 h 6781311"/>
              <a:gd name="connsiteX19" fmla="*/ 4183812 w 10688577"/>
              <a:gd name="connsiteY19" fmla="*/ 690113 h 6781311"/>
              <a:gd name="connsiteX20" fmla="*/ 4192439 w 10688577"/>
              <a:gd name="connsiteY20" fmla="*/ 715992 h 6781311"/>
              <a:gd name="connsiteX21" fmla="*/ 4209691 w 10688577"/>
              <a:gd name="connsiteY21" fmla="*/ 741872 h 6781311"/>
              <a:gd name="connsiteX22" fmla="*/ 4244197 w 10688577"/>
              <a:gd name="connsiteY22" fmla="*/ 819509 h 6781311"/>
              <a:gd name="connsiteX23" fmla="*/ 4252823 w 10688577"/>
              <a:gd name="connsiteY23" fmla="*/ 845389 h 6781311"/>
              <a:gd name="connsiteX24" fmla="*/ 4304582 w 10688577"/>
              <a:gd name="connsiteY24" fmla="*/ 923026 h 6781311"/>
              <a:gd name="connsiteX25" fmla="*/ 4321835 w 10688577"/>
              <a:gd name="connsiteY25" fmla="*/ 948906 h 6781311"/>
              <a:gd name="connsiteX26" fmla="*/ 4356340 w 10688577"/>
              <a:gd name="connsiteY26" fmla="*/ 1009291 h 6781311"/>
              <a:gd name="connsiteX27" fmla="*/ 4408099 w 10688577"/>
              <a:gd name="connsiteY27" fmla="*/ 1061049 h 6781311"/>
              <a:gd name="connsiteX28" fmla="*/ 4433978 w 10688577"/>
              <a:gd name="connsiteY28" fmla="*/ 1086928 h 6781311"/>
              <a:gd name="connsiteX29" fmla="*/ 4459857 w 10688577"/>
              <a:gd name="connsiteY29" fmla="*/ 1112808 h 6781311"/>
              <a:gd name="connsiteX30" fmla="*/ 4477110 w 10688577"/>
              <a:gd name="connsiteY30" fmla="*/ 1138687 h 6781311"/>
              <a:gd name="connsiteX31" fmla="*/ 4528869 w 10688577"/>
              <a:gd name="connsiteY31" fmla="*/ 1181819 h 6781311"/>
              <a:gd name="connsiteX32" fmla="*/ 4572001 w 10688577"/>
              <a:gd name="connsiteY32" fmla="*/ 1224951 h 6781311"/>
              <a:gd name="connsiteX33" fmla="*/ 4623759 w 10688577"/>
              <a:gd name="connsiteY33" fmla="*/ 1276709 h 6781311"/>
              <a:gd name="connsiteX34" fmla="*/ 4675518 w 10688577"/>
              <a:gd name="connsiteY34" fmla="*/ 1311215 h 6781311"/>
              <a:gd name="connsiteX35" fmla="*/ 4692771 w 10688577"/>
              <a:gd name="connsiteY35" fmla="*/ 1337094 h 6781311"/>
              <a:gd name="connsiteX36" fmla="*/ 4761782 w 10688577"/>
              <a:gd name="connsiteY36" fmla="*/ 1388853 h 6781311"/>
              <a:gd name="connsiteX37" fmla="*/ 4779035 w 10688577"/>
              <a:gd name="connsiteY37" fmla="*/ 1414732 h 6781311"/>
              <a:gd name="connsiteX38" fmla="*/ 4830793 w 10688577"/>
              <a:gd name="connsiteY38" fmla="*/ 1466491 h 6781311"/>
              <a:gd name="connsiteX39" fmla="*/ 4848046 w 10688577"/>
              <a:gd name="connsiteY39" fmla="*/ 1492370 h 6781311"/>
              <a:gd name="connsiteX40" fmla="*/ 4899805 w 10688577"/>
              <a:gd name="connsiteY40" fmla="*/ 1544128 h 6781311"/>
              <a:gd name="connsiteX41" fmla="*/ 4960190 w 10688577"/>
              <a:gd name="connsiteY41" fmla="*/ 1621766 h 6781311"/>
              <a:gd name="connsiteX42" fmla="*/ 4977442 w 10688577"/>
              <a:gd name="connsiteY42" fmla="*/ 1656272 h 6781311"/>
              <a:gd name="connsiteX43" fmla="*/ 5037827 w 10688577"/>
              <a:gd name="connsiteY43" fmla="*/ 1742536 h 6781311"/>
              <a:gd name="connsiteX44" fmla="*/ 5072333 w 10688577"/>
              <a:gd name="connsiteY44" fmla="*/ 1802921 h 6781311"/>
              <a:gd name="connsiteX45" fmla="*/ 5124091 w 10688577"/>
              <a:gd name="connsiteY45" fmla="*/ 1889185 h 6781311"/>
              <a:gd name="connsiteX46" fmla="*/ 5141344 w 10688577"/>
              <a:gd name="connsiteY46" fmla="*/ 1915064 h 6781311"/>
              <a:gd name="connsiteX47" fmla="*/ 5167223 w 10688577"/>
              <a:gd name="connsiteY47" fmla="*/ 1932317 h 6781311"/>
              <a:gd name="connsiteX48" fmla="*/ 5236235 w 10688577"/>
              <a:gd name="connsiteY48" fmla="*/ 2009955 h 6781311"/>
              <a:gd name="connsiteX49" fmla="*/ 5262114 w 10688577"/>
              <a:gd name="connsiteY49" fmla="*/ 2035834 h 6781311"/>
              <a:gd name="connsiteX50" fmla="*/ 5287993 w 10688577"/>
              <a:gd name="connsiteY50" fmla="*/ 2061713 h 6781311"/>
              <a:gd name="connsiteX51" fmla="*/ 5339752 w 10688577"/>
              <a:gd name="connsiteY51" fmla="*/ 2096219 h 6781311"/>
              <a:gd name="connsiteX52" fmla="*/ 5417390 w 10688577"/>
              <a:gd name="connsiteY52" fmla="*/ 2156604 h 6781311"/>
              <a:gd name="connsiteX53" fmla="*/ 5443269 w 10688577"/>
              <a:gd name="connsiteY53" fmla="*/ 2182483 h 6781311"/>
              <a:gd name="connsiteX54" fmla="*/ 5477774 w 10688577"/>
              <a:gd name="connsiteY54" fmla="*/ 2208362 h 6781311"/>
              <a:gd name="connsiteX55" fmla="*/ 5503654 w 10688577"/>
              <a:gd name="connsiteY55" fmla="*/ 2225615 h 6781311"/>
              <a:gd name="connsiteX56" fmla="*/ 5529533 w 10688577"/>
              <a:gd name="connsiteY56" fmla="*/ 2251494 h 6781311"/>
              <a:gd name="connsiteX57" fmla="*/ 5589918 w 10688577"/>
              <a:gd name="connsiteY57" fmla="*/ 2286000 h 6781311"/>
              <a:gd name="connsiteX58" fmla="*/ 5710688 w 10688577"/>
              <a:gd name="connsiteY58" fmla="*/ 2389517 h 6781311"/>
              <a:gd name="connsiteX59" fmla="*/ 5745193 w 10688577"/>
              <a:gd name="connsiteY59" fmla="*/ 2415396 h 6781311"/>
              <a:gd name="connsiteX60" fmla="*/ 5779699 w 10688577"/>
              <a:gd name="connsiteY60" fmla="*/ 2449902 h 6781311"/>
              <a:gd name="connsiteX61" fmla="*/ 5831457 w 10688577"/>
              <a:gd name="connsiteY61" fmla="*/ 2484408 h 6781311"/>
              <a:gd name="connsiteX62" fmla="*/ 5891842 w 10688577"/>
              <a:gd name="connsiteY62" fmla="*/ 2544792 h 6781311"/>
              <a:gd name="connsiteX63" fmla="*/ 5978106 w 10688577"/>
              <a:gd name="connsiteY63" fmla="*/ 2605177 h 6781311"/>
              <a:gd name="connsiteX64" fmla="*/ 6003986 w 10688577"/>
              <a:gd name="connsiteY64" fmla="*/ 2631057 h 6781311"/>
              <a:gd name="connsiteX65" fmla="*/ 6098876 w 10688577"/>
              <a:gd name="connsiteY65" fmla="*/ 2700068 h 6781311"/>
              <a:gd name="connsiteX66" fmla="*/ 6142008 w 10688577"/>
              <a:gd name="connsiteY66" fmla="*/ 2725947 h 6781311"/>
              <a:gd name="connsiteX67" fmla="*/ 6211020 w 10688577"/>
              <a:gd name="connsiteY67" fmla="*/ 2786332 h 6781311"/>
              <a:gd name="connsiteX68" fmla="*/ 6254152 w 10688577"/>
              <a:gd name="connsiteY68" fmla="*/ 2812211 h 6781311"/>
              <a:gd name="connsiteX69" fmla="*/ 6288657 w 10688577"/>
              <a:gd name="connsiteY69" fmla="*/ 2838091 h 6781311"/>
              <a:gd name="connsiteX70" fmla="*/ 6331790 w 10688577"/>
              <a:gd name="connsiteY70" fmla="*/ 2855343 h 6781311"/>
              <a:gd name="connsiteX71" fmla="*/ 6366295 w 10688577"/>
              <a:gd name="connsiteY71" fmla="*/ 2881223 h 6781311"/>
              <a:gd name="connsiteX72" fmla="*/ 6400801 w 10688577"/>
              <a:gd name="connsiteY72" fmla="*/ 2898475 h 6781311"/>
              <a:gd name="connsiteX73" fmla="*/ 6452559 w 10688577"/>
              <a:gd name="connsiteY73" fmla="*/ 2932981 h 6781311"/>
              <a:gd name="connsiteX74" fmla="*/ 6530197 w 10688577"/>
              <a:gd name="connsiteY74" fmla="*/ 2976113 h 6781311"/>
              <a:gd name="connsiteX75" fmla="*/ 6581956 w 10688577"/>
              <a:gd name="connsiteY75" fmla="*/ 3010619 h 6781311"/>
              <a:gd name="connsiteX76" fmla="*/ 6625088 w 10688577"/>
              <a:gd name="connsiteY76" fmla="*/ 3036498 h 6781311"/>
              <a:gd name="connsiteX77" fmla="*/ 6659593 w 10688577"/>
              <a:gd name="connsiteY77" fmla="*/ 3062377 h 6781311"/>
              <a:gd name="connsiteX78" fmla="*/ 6685473 w 10688577"/>
              <a:gd name="connsiteY78" fmla="*/ 3079630 h 6781311"/>
              <a:gd name="connsiteX79" fmla="*/ 6788990 w 10688577"/>
              <a:gd name="connsiteY79" fmla="*/ 3157268 h 6781311"/>
              <a:gd name="connsiteX80" fmla="*/ 6823495 w 10688577"/>
              <a:gd name="connsiteY80" fmla="*/ 3183147 h 6781311"/>
              <a:gd name="connsiteX81" fmla="*/ 6849374 w 10688577"/>
              <a:gd name="connsiteY81" fmla="*/ 3200400 h 6781311"/>
              <a:gd name="connsiteX82" fmla="*/ 6883880 w 10688577"/>
              <a:gd name="connsiteY82" fmla="*/ 3226279 h 6781311"/>
              <a:gd name="connsiteX83" fmla="*/ 6909759 w 10688577"/>
              <a:gd name="connsiteY83" fmla="*/ 3234906 h 6781311"/>
              <a:gd name="connsiteX84" fmla="*/ 6978771 w 10688577"/>
              <a:gd name="connsiteY84" fmla="*/ 3286664 h 6781311"/>
              <a:gd name="connsiteX85" fmla="*/ 7030529 w 10688577"/>
              <a:gd name="connsiteY85" fmla="*/ 3321170 h 6781311"/>
              <a:gd name="connsiteX86" fmla="*/ 7056408 w 10688577"/>
              <a:gd name="connsiteY86" fmla="*/ 3338423 h 6781311"/>
              <a:gd name="connsiteX87" fmla="*/ 7082288 w 10688577"/>
              <a:gd name="connsiteY87" fmla="*/ 3347049 h 6781311"/>
              <a:gd name="connsiteX88" fmla="*/ 7159925 w 10688577"/>
              <a:gd name="connsiteY88" fmla="*/ 3398808 h 6781311"/>
              <a:gd name="connsiteX89" fmla="*/ 7211684 w 10688577"/>
              <a:gd name="connsiteY89" fmla="*/ 3433313 h 6781311"/>
              <a:gd name="connsiteX90" fmla="*/ 7246190 w 10688577"/>
              <a:gd name="connsiteY90" fmla="*/ 3450566 h 6781311"/>
              <a:gd name="connsiteX91" fmla="*/ 7280695 w 10688577"/>
              <a:gd name="connsiteY91" fmla="*/ 3476445 h 6781311"/>
              <a:gd name="connsiteX92" fmla="*/ 7332454 w 10688577"/>
              <a:gd name="connsiteY92" fmla="*/ 3510951 h 6781311"/>
              <a:gd name="connsiteX93" fmla="*/ 7349706 w 10688577"/>
              <a:gd name="connsiteY93" fmla="*/ 3536830 h 6781311"/>
              <a:gd name="connsiteX94" fmla="*/ 7375586 w 10688577"/>
              <a:gd name="connsiteY94" fmla="*/ 3545457 h 6781311"/>
              <a:gd name="connsiteX95" fmla="*/ 7418718 w 10688577"/>
              <a:gd name="connsiteY95" fmla="*/ 3579962 h 6781311"/>
              <a:gd name="connsiteX96" fmla="*/ 7496356 w 10688577"/>
              <a:gd name="connsiteY96" fmla="*/ 3648974 h 6781311"/>
              <a:gd name="connsiteX97" fmla="*/ 7513608 w 10688577"/>
              <a:gd name="connsiteY97" fmla="*/ 3674853 h 6781311"/>
              <a:gd name="connsiteX98" fmla="*/ 7548114 w 10688577"/>
              <a:gd name="connsiteY98" fmla="*/ 3700732 h 6781311"/>
              <a:gd name="connsiteX99" fmla="*/ 7599873 w 10688577"/>
              <a:gd name="connsiteY99" fmla="*/ 3743864 h 6781311"/>
              <a:gd name="connsiteX100" fmla="*/ 7651631 w 10688577"/>
              <a:gd name="connsiteY100" fmla="*/ 3795623 h 6781311"/>
              <a:gd name="connsiteX101" fmla="*/ 7694763 w 10688577"/>
              <a:gd name="connsiteY101" fmla="*/ 3838755 h 6781311"/>
              <a:gd name="connsiteX102" fmla="*/ 7720642 w 10688577"/>
              <a:gd name="connsiteY102" fmla="*/ 3881887 h 6781311"/>
              <a:gd name="connsiteX103" fmla="*/ 7746522 w 10688577"/>
              <a:gd name="connsiteY103" fmla="*/ 3907766 h 6781311"/>
              <a:gd name="connsiteX104" fmla="*/ 7772401 w 10688577"/>
              <a:gd name="connsiteY104" fmla="*/ 3942272 h 6781311"/>
              <a:gd name="connsiteX105" fmla="*/ 7815533 w 10688577"/>
              <a:gd name="connsiteY105" fmla="*/ 3976777 h 6781311"/>
              <a:gd name="connsiteX106" fmla="*/ 7850039 w 10688577"/>
              <a:gd name="connsiteY106" fmla="*/ 4028536 h 6781311"/>
              <a:gd name="connsiteX107" fmla="*/ 7919050 w 10688577"/>
              <a:gd name="connsiteY107" fmla="*/ 4088921 h 6781311"/>
              <a:gd name="connsiteX108" fmla="*/ 8005314 w 10688577"/>
              <a:gd name="connsiteY108" fmla="*/ 4157932 h 6781311"/>
              <a:gd name="connsiteX109" fmla="*/ 8065699 w 10688577"/>
              <a:gd name="connsiteY109" fmla="*/ 4201064 h 6781311"/>
              <a:gd name="connsiteX110" fmla="*/ 8126084 w 10688577"/>
              <a:gd name="connsiteY110" fmla="*/ 4235570 h 6781311"/>
              <a:gd name="connsiteX111" fmla="*/ 8195095 w 10688577"/>
              <a:gd name="connsiteY111" fmla="*/ 4287328 h 6781311"/>
              <a:gd name="connsiteX112" fmla="*/ 8238227 w 10688577"/>
              <a:gd name="connsiteY112" fmla="*/ 4313208 h 6781311"/>
              <a:gd name="connsiteX113" fmla="*/ 8289986 w 10688577"/>
              <a:gd name="connsiteY113" fmla="*/ 4356340 h 6781311"/>
              <a:gd name="connsiteX114" fmla="*/ 8384876 w 10688577"/>
              <a:gd name="connsiteY114" fmla="*/ 4408098 h 6781311"/>
              <a:gd name="connsiteX115" fmla="*/ 8453888 w 10688577"/>
              <a:gd name="connsiteY115" fmla="*/ 4442604 h 6781311"/>
              <a:gd name="connsiteX116" fmla="*/ 8540152 w 10688577"/>
              <a:gd name="connsiteY116" fmla="*/ 4502989 h 6781311"/>
              <a:gd name="connsiteX117" fmla="*/ 8566031 w 10688577"/>
              <a:gd name="connsiteY117" fmla="*/ 4511615 h 6781311"/>
              <a:gd name="connsiteX118" fmla="*/ 8626416 w 10688577"/>
              <a:gd name="connsiteY118" fmla="*/ 4554747 h 6781311"/>
              <a:gd name="connsiteX119" fmla="*/ 8652295 w 10688577"/>
              <a:gd name="connsiteY119" fmla="*/ 4580626 h 6781311"/>
              <a:gd name="connsiteX120" fmla="*/ 8695427 w 10688577"/>
              <a:gd name="connsiteY120" fmla="*/ 4606506 h 6781311"/>
              <a:gd name="connsiteX121" fmla="*/ 8747186 w 10688577"/>
              <a:gd name="connsiteY121" fmla="*/ 4632385 h 6781311"/>
              <a:gd name="connsiteX122" fmla="*/ 8790318 w 10688577"/>
              <a:gd name="connsiteY122" fmla="*/ 4666891 h 6781311"/>
              <a:gd name="connsiteX123" fmla="*/ 8816197 w 10688577"/>
              <a:gd name="connsiteY123" fmla="*/ 4692770 h 6781311"/>
              <a:gd name="connsiteX124" fmla="*/ 8850703 w 10688577"/>
              <a:gd name="connsiteY124" fmla="*/ 4718649 h 6781311"/>
              <a:gd name="connsiteX125" fmla="*/ 8876582 w 10688577"/>
              <a:gd name="connsiteY125" fmla="*/ 4735902 h 6781311"/>
              <a:gd name="connsiteX126" fmla="*/ 8936967 w 10688577"/>
              <a:gd name="connsiteY126" fmla="*/ 4787660 h 6781311"/>
              <a:gd name="connsiteX127" fmla="*/ 8980099 w 10688577"/>
              <a:gd name="connsiteY127" fmla="*/ 4839419 h 6781311"/>
              <a:gd name="connsiteX128" fmla="*/ 9023231 w 10688577"/>
              <a:gd name="connsiteY128" fmla="*/ 4873925 h 6781311"/>
              <a:gd name="connsiteX129" fmla="*/ 9057737 w 10688577"/>
              <a:gd name="connsiteY129" fmla="*/ 4925683 h 6781311"/>
              <a:gd name="connsiteX130" fmla="*/ 9109495 w 10688577"/>
              <a:gd name="connsiteY130" fmla="*/ 4968815 h 6781311"/>
              <a:gd name="connsiteX131" fmla="*/ 9135374 w 10688577"/>
              <a:gd name="connsiteY131" fmla="*/ 5003321 h 6781311"/>
              <a:gd name="connsiteX132" fmla="*/ 9169880 w 10688577"/>
              <a:gd name="connsiteY132" fmla="*/ 5029200 h 6781311"/>
              <a:gd name="connsiteX133" fmla="*/ 9204386 w 10688577"/>
              <a:gd name="connsiteY133" fmla="*/ 5063706 h 6781311"/>
              <a:gd name="connsiteX134" fmla="*/ 9230265 w 10688577"/>
              <a:gd name="connsiteY134" fmla="*/ 5080958 h 6781311"/>
              <a:gd name="connsiteX135" fmla="*/ 9256144 w 10688577"/>
              <a:gd name="connsiteY135" fmla="*/ 5106838 h 6781311"/>
              <a:gd name="connsiteX136" fmla="*/ 9290650 w 10688577"/>
              <a:gd name="connsiteY136" fmla="*/ 5124091 h 6781311"/>
              <a:gd name="connsiteX137" fmla="*/ 9342408 w 10688577"/>
              <a:gd name="connsiteY137" fmla="*/ 5167223 h 6781311"/>
              <a:gd name="connsiteX138" fmla="*/ 9368288 w 10688577"/>
              <a:gd name="connsiteY138" fmla="*/ 5175849 h 6781311"/>
              <a:gd name="connsiteX139" fmla="*/ 9428673 w 10688577"/>
              <a:gd name="connsiteY139" fmla="*/ 5227608 h 6781311"/>
              <a:gd name="connsiteX140" fmla="*/ 9480431 w 10688577"/>
              <a:gd name="connsiteY140" fmla="*/ 5270740 h 6781311"/>
              <a:gd name="connsiteX141" fmla="*/ 9514937 w 10688577"/>
              <a:gd name="connsiteY141" fmla="*/ 5287992 h 6781311"/>
              <a:gd name="connsiteX142" fmla="*/ 9609827 w 10688577"/>
              <a:gd name="connsiteY142" fmla="*/ 5365630 h 6781311"/>
              <a:gd name="connsiteX143" fmla="*/ 9635706 w 10688577"/>
              <a:gd name="connsiteY143" fmla="*/ 5382883 h 6781311"/>
              <a:gd name="connsiteX144" fmla="*/ 9678839 w 10688577"/>
              <a:gd name="connsiteY144" fmla="*/ 5434642 h 6781311"/>
              <a:gd name="connsiteX145" fmla="*/ 9696091 w 10688577"/>
              <a:gd name="connsiteY145" fmla="*/ 5486400 h 6781311"/>
              <a:gd name="connsiteX146" fmla="*/ 9704718 w 10688577"/>
              <a:gd name="connsiteY146" fmla="*/ 5512279 h 6781311"/>
              <a:gd name="connsiteX147" fmla="*/ 9739223 w 10688577"/>
              <a:gd name="connsiteY147" fmla="*/ 5564038 h 6781311"/>
              <a:gd name="connsiteX148" fmla="*/ 9799608 w 10688577"/>
              <a:gd name="connsiteY148" fmla="*/ 5658928 h 6781311"/>
              <a:gd name="connsiteX149" fmla="*/ 9808235 w 10688577"/>
              <a:gd name="connsiteY149" fmla="*/ 5684808 h 6781311"/>
              <a:gd name="connsiteX150" fmla="*/ 9851367 w 10688577"/>
              <a:gd name="connsiteY150" fmla="*/ 5745192 h 6781311"/>
              <a:gd name="connsiteX151" fmla="*/ 9903125 w 10688577"/>
              <a:gd name="connsiteY151" fmla="*/ 5814204 h 6781311"/>
              <a:gd name="connsiteX152" fmla="*/ 9937631 w 10688577"/>
              <a:gd name="connsiteY152" fmla="*/ 5865962 h 6781311"/>
              <a:gd name="connsiteX153" fmla="*/ 9980763 w 10688577"/>
              <a:gd name="connsiteY153" fmla="*/ 5917721 h 6781311"/>
              <a:gd name="connsiteX154" fmla="*/ 10023895 w 10688577"/>
              <a:gd name="connsiteY154" fmla="*/ 5995358 h 6781311"/>
              <a:gd name="connsiteX155" fmla="*/ 10041148 w 10688577"/>
              <a:gd name="connsiteY155" fmla="*/ 6021238 h 6781311"/>
              <a:gd name="connsiteX156" fmla="*/ 10067027 w 10688577"/>
              <a:gd name="connsiteY156" fmla="*/ 6047117 h 6781311"/>
              <a:gd name="connsiteX157" fmla="*/ 10084280 w 10688577"/>
              <a:gd name="connsiteY157" fmla="*/ 6072996 h 6781311"/>
              <a:gd name="connsiteX158" fmla="*/ 10110159 w 10688577"/>
              <a:gd name="connsiteY158" fmla="*/ 6090249 h 6781311"/>
              <a:gd name="connsiteX159" fmla="*/ 10153291 w 10688577"/>
              <a:gd name="connsiteY159" fmla="*/ 6142008 h 6781311"/>
              <a:gd name="connsiteX160" fmla="*/ 10179171 w 10688577"/>
              <a:gd name="connsiteY160" fmla="*/ 6159260 h 6781311"/>
              <a:gd name="connsiteX161" fmla="*/ 10205050 w 10688577"/>
              <a:gd name="connsiteY161" fmla="*/ 6193766 h 6781311"/>
              <a:gd name="connsiteX162" fmla="*/ 10230929 w 10688577"/>
              <a:gd name="connsiteY162" fmla="*/ 6219645 h 6781311"/>
              <a:gd name="connsiteX163" fmla="*/ 10239556 w 10688577"/>
              <a:gd name="connsiteY163" fmla="*/ 6245525 h 6781311"/>
              <a:gd name="connsiteX164" fmla="*/ 10265435 w 10688577"/>
              <a:gd name="connsiteY164" fmla="*/ 6297283 h 6781311"/>
              <a:gd name="connsiteX165" fmla="*/ 10420711 w 10688577"/>
              <a:gd name="connsiteY165" fmla="*/ 6496639 h 6781311"/>
              <a:gd name="connsiteX166" fmla="*/ 10498348 w 10688577"/>
              <a:gd name="connsiteY166" fmla="*/ 6565809 h 6781311"/>
              <a:gd name="connsiteX167" fmla="*/ 10472468 w 10688577"/>
              <a:gd name="connsiteY167" fmla="*/ 6600156 h 6781311"/>
              <a:gd name="connsiteX168" fmla="*/ 10601865 w 10688577"/>
              <a:gd name="connsiteY168" fmla="*/ 6617726 h 6781311"/>
              <a:gd name="connsiteX169" fmla="*/ 10541480 w 10688577"/>
              <a:gd name="connsiteY169" fmla="*/ 6643446 h 6781311"/>
              <a:gd name="connsiteX170" fmla="*/ 10601865 w 10688577"/>
              <a:gd name="connsiteY170" fmla="*/ 6686263 h 6781311"/>
              <a:gd name="connsiteX171" fmla="*/ 10688128 w 10688577"/>
              <a:gd name="connsiteY171" fmla="*/ 6720293 h 6781311"/>
              <a:gd name="connsiteX172" fmla="*/ 10644997 w 10688577"/>
              <a:gd name="connsiteY172" fmla="*/ 6720452 h 6781311"/>
              <a:gd name="connsiteX173" fmla="*/ 10662249 w 10688577"/>
              <a:gd name="connsiteY173" fmla="*/ 6772527 h 6781311"/>
              <a:gd name="connsiteX174" fmla="*/ 8627 w 10688577"/>
              <a:gd name="connsiteY174" fmla="*/ 6781311 h 6781311"/>
              <a:gd name="connsiteX175" fmla="*/ 0 w 10688577"/>
              <a:gd name="connsiteY175" fmla="*/ 49228 h 6781311"/>
              <a:gd name="connsiteX176" fmla="*/ 3804250 w 10688577"/>
              <a:gd name="connsiteY176" fmla="*/ 0 h 6781311"/>
              <a:gd name="connsiteX177" fmla="*/ 3804250 w 10688577"/>
              <a:gd name="connsiteY177" fmla="*/ 69011 h 6781311"/>
              <a:gd name="connsiteX0" fmla="*/ 3804250 w 10938294"/>
              <a:gd name="connsiteY0" fmla="*/ 69011 h 6781311"/>
              <a:gd name="connsiteX1" fmla="*/ 3804250 w 10938294"/>
              <a:gd name="connsiteY1" fmla="*/ 69011 h 6781311"/>
              <a:gd name="connsiteX2" fmla="*/ 3821503 w 10938294"/>
              <a:gd name="connsiteY2" fmla="*/ 146649 h 6781311"/>
              <a:gd name="connsiteX3" fmla="*/ 3830129 w 10938294"/>
              <a:gd name="connsiteY3" fmla="*/ 172528 h 6781311"/>
              <a:gd name="connsiteX4" fmla="*/ 3864635 w 10938294"/>
              <a:gd name="connsiteY4" fmla="*/ 224287 h 6781311"/>
              <a:gd name="connsiteX5" fmla="*/ 3873261 w 10938294"/>
              <a:gd name="connsiteY5" fmla="*/ 250166 h 6781311"/>
              <a:gd name="connsiteX6" fmla="*/ 3907767 w 10938294"/>
              <a:gd name="connsiteY6" fmla="*/ 301925 h 6781311"/>
              <a:gd name="connsiteX7" fmla="*/ 3942273 w 10938294"/>
              <a:gd name="connsiteY7" fmla="*/ 353683 h 6781311"/>
              <a:gd name="connsiteX8" fmla="*/ 3950899 w 10938294"/>
              <a:gd name="connsiteY8" fmla="*/ 379562 h 6781311"/>
              <a:gd name="connsiteX9" fmla="*/ 3976778 w 10938294"/>
              <a:gd name="connsiteY9" fmla="*/ 405442 h 6781311"/>
              <a:gd name="connsiteX10" fmla="*/ 3994031 w 10938294"/>
              <a:gd name="connsiteY10" fmla="*/ 431321 h 6781311"/>
              <a:gd name="connsiteX11" fmla="*/ 4019910 w 10938294"/>
              <a:gd name="connsiteY11" fmla="*/ 457200 h 6781311"/>
              <a:gd name="connsiteX12" fmla="*/ 4037163 w 10938294"/>
              <a:gd name="connsiteY12" fmla="*/ 483079 h 6781311"/>
              <a:gd name="connsiteX13" fmla="*/ 4063042 w 10938294"/>
              <a:gd name="connsiteY13" fmla="*/ 500332 h 6781311"/>
              <a:gd name="connsiteX14" fmla="*/ 4080295 w 10938294"/>
              <a:gd name="connsiteY14" fmla="*/ 526211 h 6781311"/>
              <a:gd name="connsiteX15" fmla="*/ 4106174 w 10938294"/>
              <a:gd name="connsiteY15" fmla="*/ 552091 h 6781311"/>
              <a:gd name="connsiteX16" fmla="*/ 4114801 w 10938294"/>
              <a:gd name="connsiteY16" fmla="*/ 577970 h 6781311"/>
              <a:gd name="connsiteX17" fmla="*/ 4149306 w 10938294"/>
              <a:gd name="connsiteY17" fmla="*/ 629728 h 6781311"/>
              <a:gd name="connsiteX18" fmla="*/ 4166559 w 10938294"/>
              <a:gd name="connsiteY18" fmla="*/ 664234 h 6781311"/>
              <a:gd name="connsiteX19" fmla="*/ 4183812 w 10938294"/>
              <a:gd name="connsiteY19" fmla="*/ 690113 h 6781311"/>
              <a:gd name="connsiteX20" fmla="*/ 4192439 w 10938294"/>
              <a:gd name="connsiteY20" fmla="*/ 715992 h 6781311"/>
              <a:gd name="connsiteX21" fmla="*/ 4209691 w 10938294"/>
              <a:gd name="connsiteY21" fmla="*/ 741872 h 6781311"/>
              <a:gd name="connsiteX22" fmla="*/ 4244197 w 10938294"/>
              <a:gd name="connsiteY22" fmla="*/ 819509 h 6781311"/>
              <a:gd name="connsiteX23" fmla="*/ 4252823 w 10938294"/>
              <a:gd name="connsiteY23" fmla="*/ 845389 h 6781311"/>
              <a:gd name="connsiteX24" fmla="*/ 4304582 w 10938294"/>
              <a:gd name="connsiteY24" fmla="*/ 923026 h 6781311"/>
              <a:gd name="connsiteX25" fmla="*/ 4321835 w 10938294"/>
              <a:gd name="connsiteY25" fmla="*/ 948906 h 6781311"/>
              <a:gd name="connsiteX26" fmla="*/ 4356340 w 10938294"/>
              <a:gd name="connsiteY26" fmla="*/ 1009291 h 6781311"/>
              <a:gd name="connsiteX27" fmla="*/ 4408099 w 10938294"/>
              <a:gd name="connsiteY27" fmla="*/ 1061049 h 6781311"/>
              <a:gd name="connsiteX28" fmla="*/ 4433978 w 10938294"/>
              <a:gd name="connsiteY28" fmla="*/ 1086928 h 6781311"/>
              <a:gd name="connsiteX29" fmla="*/ 4459857 w 10938294"/>
              <a:gd name="connsiteY29" fmla="*/ 1112808 h 6781311"/>
              <a:gd name="connsiteX30" fmla="*/ 4477110 w 10938294"/>
              <a:gd name="connsiteY30" fmla="*/ 1138687 h 6781311"/>
              <a:gd name="connsiteX31" fmla="*/ 4528869 w 10938294"/>
              <a:gd name="connsiteY31" fmla="*/ 1181819 h 6781311"/>
              <a:gd name="connsiteX32" fmla="*/ 4572001 w 10938294"/>
              <a:gd name="connsiteY32" fmla="*/ 1224951 h 6781311"/>
              <a:gd name="connsiteX33" fmla="*/ 4623759 w 10938294"/>
              <a:gd name="connsiteY33" fmla="*/ 1276709 h 6781311"/>
              <a:gd name="connsiteX34" fmla="*/ 4675518 w 10938294"/>
              <a:gd name="connsiteY34" fmla="*/ 1311215 h 6781311"/>
              <a:gd name="connsiteX35" fmla="*/ 4692771 w 10938294"/>
              <a:gd name="connsiteY35" fmla="*/ 1337094 h 6781311"/>
              <a:gd name="connsiteX36" fmla="*/ 4761782 w 10938294"/>
              <a:gd name="connsiteY36" fmla="*/ 1388853 h 6781311"/>
              <a:gd name="connsiteX37" fmla="*/ 4779035 w 10938294"/>
              <a:gd name="connsiteY37" fmla="*/ 1414732 h 6781311"/>
              <a:gd name="connsiteX38" fmla="*/ 4830793 w 10938294"/>
              <a:gd name="connsiteY38" fmla="*/ 1466491 h 6781311"/>
              <a:gd name="connsiteX39" fmla="*/ 4848046 w 10938294"/>
              <a:gd name="connsiteY39" fmla="*/ 1492370 h 6781311"/>
              <a:gd name="connsiteX40" fmla="*/ 4899805 w 10938294"/>
              <a:gd name="connsiteY40" fmla="*/ 1544128 h 6781311"/>
              <a:gd name="connsiteX41" fmla="*/ 4960190 w 10938294"/>
              <a:gd name="connsiteY41" fmla="*/ 1621766 h 6781311"/>
              <a:gd name="connsiteX42" fmla="*/ 4977442 w 10938294"/>
              <a:gd name="connsiteY42" fmla="*/ 1656272 h 6781311"/>
              <a:gd name="connsiteX43" fmla="*/ 5037827 w 10938294"/>
              <a:gd name="connsiteY43" fmla="*/ 1742536 h 6781311"/>
              <a:gd name="connsiteX44" fmla="*/ 5072333 w 10938294"/>
              <a:gd name="connsiteY44" fmla="*/ 1802921 h 6781311"/>
              <a:gd name="connsiteX45" fmla="*/ 5124091 w 10938294"/>
              <a:gd name="connsiteY45" fmla="*/ 1889185 h 6781311"/>
              <a:gd name="connsiteX46" fmla="*/ 5141344 w 10938294"/>
              <a:gd name="connsiteY46" fmla="*/ 1915064 h 6781311"/>
              <a:gd name="connsiteX47" fmla="*/ 5167223 w 10938294"/>
              <a:gd name="connsiteY47" fmla="*/ 1932317 h 6781311"/>
              <a:gd name="connsiteX48" fmla="*/ 5236235 w 10938294"/>
              <a:gd name="connsiteY48" fmla="*/ 2009955 h 6781311"/>
              <a:gd name="connsiteX49" fmla="*/ 5262114 w 10938294"/>
              <a:gd name="connsiteY49" fmla="*/ 2035834 h 6781311"/>
              <a:gd name="connsiteX50" fmla="*/ 5287993 w 10938294"/>
              <a:gd name="connsiteY50" fmla="*/ 2061713 h 6781311"/>
              <a:gd name="connsiteX51" fmla="*/ 5339752 w 10938294"/>
              <a:gd name="connsiteY51" fmla="*/ 2096219 h 6781311"/>
              <a:gd name="connsiteX52" fmla="*/ 5417390 w 10938294"/>
              <a:gd name="connsiteY52" fmla="*/ 2156604 h 6781311"/>
              <a:gd name="connsiteX53" fmla="*/ 5443269 w 10938294"/>
              <a:gd name="connsiteY53" fmla="*/ 2182483 h 6781311"/>
              <a:gd name="connsiteX54" fmla="*/ 5477774 w 10938294"/>
              <a:gd name="connsiteY54" fmla="*/ 2208362 h 6781311"/>
              <a:gd name="connsiteX55" fmla="*/ 5503654 w 10938294"/>
              <a:gd name="connsiteY55" fmla="*/ 2225615 h 6781311"/>
              <a:gd name="connsiteX56" fmla="*/ 5529533 w 10938294"/>
              <a:gd name="connsiteY56" fmla="*/ 2251494 h 6781311"/>
              <a:gd name="connsiteX57" fmla="*/ 5589918 w 10938294"/>
              <a:gd name="connsiteY57" fmla="*/ 2286000 h 6781311"/>
              <a:gd name="connsiteX58" fmla="*/ 5710688 w 10938294"/>
              <a:gd name="connsiteY58" fmla="*/ 2389517 h 6781311"/>
              <a:gd name="connsiteX59" fmla="*/ 5745193 w 10938294"/>
              <a:gd name="connsiteY59" fmla="*/ 2415396 h 6781311"/>
              <a:gd name="connsiteX60" fmla="*/ 5779699 w 10938294"/>
              <a:gd name="connsiteY60" fmla="*/ 2449902 h 6781311"/>
              <a:gd name="connsiteX61" fmla="*/ 5831457 w 10938294"/>
              <a:gd name="connsiteY61" fmla="*/ 2484408 h 6781311"/>
              <a:gd name="connsiteX62" fmla="*/ 5891842 w 10938294"/>
              <a:gd name="connsiteY62" fmla="*/ 2544792 h 6781311"/>
              <a:gd name="connsiteX63" fmla="*/ 5978106 w 10938294"/>
              <a:gd name="connsiteY63" fmla="*/ 2605177 h 6781311"/>
              <a:gd name="connsiteX64" fmla="*/ 6003986 w 10938294"/>
              <a:gd name="connsiteY64" fmla="*/ 2631057 h 6781311"/>
              <a:gd name="connsiteX65" fmla="*/ 6098876 w 10938294"/>
              <a:gd name="connsiteY65" fmla="*/ 2700068 h 6781311"/>
              <a:gd name="connsiteX66" fmla="*/ 6142008 w 10938294"/>
              <a:gd name="connsiteY66" fmla="*/ 2725947 h 6781311"/>
              <a:gd name="connsiteX67" fmla="*/ 6211020 w 10938294"/>
              <a:gd name="connsiteY67" fmla="*/ 2786332 h 6781311"/>
              <a:gd name="connsiteX68" fmla="*/ 6254152 w 10938294"/>
              <a:gd name="connsiteY68" fmla="*/ 2812211 h 6781311"/>
              <a:gd name="connsiteX69" fmla="*/ 6288657 w 10938294"/>
              <a:gd name="connsiteY69" fmla="*/ 2838091 h 6781311"/>
              <a:gd name="connsiteX70" fmla="*/ 6331790 w 10938294"/>
              <a:gd name="connsiteY70" fmla="*/ 2855343 h 6781311"/>
              <a:gd name="connsiteX71" fmla="*/ 6366295 w 10938294"/>
              <a:gd name="connsiteY71" fmla="*/ 2881223 h 6781311"/>
              <a:gd name="connsiteX72" fmla="*/ 6400801 w 10938294"/>
              <a:gd name="connsiteY72" fmla="*/ 2898475 h 6781311"/>
              <a:gd name="connsiteX73" fmla="*/ 6452559 w 10938294"/>
              <a:gd name="connsiteY73" fmla="*/ 2932981 h 6781311"/>
              <a:gd name="connsiteX74" fmla="*/ 6530197 w 10938294"/>
              <a:gd name="connsiteY74" fmla="*/ 2976113 h 6781311"/>
              <a:gd name="connsiteX75" fmla="*/ 6581956 w 10938294"/>
              <a:gd name="connsiteY75" fmla="*/ 3010619 h 6781311"/>
              <a:gd name="connsiteX76" fmla="*/ 6625088 w 10938294"/>
              <a:gd name="connsiteY76" fmla="*/ 3036498 h 6781311"/>
              <a:gd name="connsiteX77" fmla="*/ 6659593 w 10938294"/>
              <a:gd name="connsiteY77" fmla="*/ 3062377 h 6781311"/>
              <a:gd name="connsiteX78" fmla="*/ 6685473 w 10938294"/>
              <a:gd name="connsiteY78" fmla="*/ 3079630 h 6781311"/>
              <a:gd name="connsiteX79" fmla="*/ 6788990 w 10938294"/>
              <a:gd name="connsiteY79" fmla="*/ 3157268 h 6781311"/>
              <a:gd name="connsiteX80" fmla="*/ 6823495 w 10938294"/>
              <a:gd name="connsiteY80" fmla="*/ 3183147 h 6781311"/>
              <a:gd name="connsiteX81" fmla="*/ 6849374 w 10938294"/>
              <a:gd name="connsiteY81" fmla="*/ 3200400 h 6781311"/>
              <a:gd name="connsiteX82" fmla="*/ 6883880 w 10938294"/>
              <a:gd name="connsiteY82" fmla="*/ 3226279 h 6781311"/>
              <a:gd name="connsiteX83" fmla="*/ 6909759 w 10938294"/>
              <a:gd name="connsiteY83" fmla="*/ 3234906 h 6781311"/>
              <a:gd name="connsiteX84" fmla="*/ 6978771 w 10938294"/>
              <a:gd name="connsiteY84" fmla="*/ 3286664 h 6781311"/>
              <a:gd name="connsiteX85" fmla="*/ 7030529 w 10938294"/>
              <a:gd name="connsiteY85" fmla="*/ 3321170 h 6781311"/>
              <a:gd name="connsiteX86" fmla="*/ 7056408 w 10938294"/>
              <a:gd name="connsiteY86" fmla="*/ 3338423 h 6781311"/>
              <a:gd name="connsiteX87" fmla="*/ 7082288 w 10938294"/>
              <a:gd name="connsiteY87" fmla="*/ 3347049 h 6781311"/>
              <a:gd name="connsiteX88" fmla="*/ 7159925 w 10938294"/>
              <a:gd name="connsiteY88" fmla="*/ 3398808 h 6781311"/>
              <a:gd name="connsiteX89" fmla="*/ 7211684 w 10938294"/>
              <a:gd name="connsiteY89" fmla="*/ 3433313 h 6781311"/>
              <a:gd name="connsiteX90" fmla="*/ 7246190 w 10938294"/>
              <a:gd name="connsiteY90" fmla="*/ 3450566 h 6781311"/>
              <a:gd name="connsiteX91" fmla="*/ 7280695 w 10938294"/>
              <a:gd name="connsiteY91" fmla="*/ 3476445 h 6781311"/>
              <a:gd name="connsiteX92" fmla="*/ 7332454 w 10938294"/>
              <a:gd name="connsiteY92" fmla="*/ 3510951 h 6781311"/>
              <a:gd name="connsiteX93" fmla="*/ 7349706 w 10938294"/>
              <a:gd name="connsiteY93" fmla="*/ 3536830 h 6781311"/>
              <a:gd name="connsiteX94" fmla="*/ 7375586 w 10938294"/>
              <a:gd name="connsiteY94" fmla="*/ 3545457 h 6781311"/>
              <a:gd name="connsiteX95" fmla="*/ 7418718 w 10938294"/>
              <a:gd name="connsiteY95" fmla="*/ 3579962 h 6781311"/>
              <a:gd name="connsiteX96" fmla="*/ 7496356 w 10938294"/>
              <a:gd name="connsiteY96" fmla="*/ 3648974 h 6781311"/>
              <a:gd name="connsiteX97" fmla="*/ 7513608 w 10938294"/>
              <a:gd name="connsiteY97" fmla="*/ 3674853 h 6781311"/>
              <a:gd name="connsiteX98" fmla="*/ 7548114 w 10938294"/>
              <a:gd name="connsiteY98" fmla="*/ 3700732 h 6781311"/>
              <a:gd name="connsiteX99" fmla="*/ 7599873 w 10938294"/>
              <a:gd name="connsiteY99" fmla="*/ 3743864 h 6781311"/>
              <a:gd name="connsiteX100" fmla="*/ 7651631 w 10938294"/>
              <a:gd name="connsiteY100" fmla="*/ 3795623 h 6781311"/>
              <a:gd name="connsiteX101" fmla="*/ 7694763 w 10938294"/>
              <a:gd name="connsiteY101" fmla="*/ 3838755 h 6781311"/>
              <a:gd name="connsiteX102" fmla="*/ 7720642 w 10938294"/>
              <a:gd name="connsiteY102" fmla="*/ 3881887 h 6781311"/>
              <a:gd name="connsiteX103" fmla="*/ 7746522 w 10938294"/>
              <a:gd name="connsiteY103" fmla="*/ 3907766 h 6781311"/>
              <a:gd name="connsiteX104" fmla="*/ 7772401 w 10938294"/>
              <a:gd name="connsiteY104" fmla="*/ 3942272 h 6781311"/>
              <a:gd name="connsiteX105" fmla="*/ 7815533 w 10938294"/>
              <a:gd name="connsiteY105" fmla="*/ 3976777 h 6781311"/>
              <a:gd name="connsiteX106" fmla="*/ 7850039 w 10938294"/>
              <a:gd name="connsiteY106" fmla="*/ 4028536 h 6781311"/>
              <a:gd name="connsiteX107" fmla="*/ 7919050 w 10938294"/>
              <a:gd name="connsiteY107" fmla="*/ 4088921 h 6781311"/>
              <a:gd name="connsiteX108" fmla="*/ 8005314 w 10938294"/>
              <a:gd name="connsiteY108" fmla="*/ 4157932 h 6781311"/>
              <a:gd name="connsiteX109" fmla="*/ 8065699 w 10938294"/>
              <a:gd name="connsiteY109" fmla="*/ 4201064 h 6781311"/>
              <a:gd name="connsiteX110" fmla="*/ 8126084 w 10938294"/>
              <a:gd name="connsiteY110" fmla="*/ 4235570 h 6781311"/>
              <a:gd name="connsiteX111" fmla="*/ 8195095 w 10938294"/>
              <a:gd name="connsiteY111" fmla="*/ 4287328 h 6781311"/>
              <a:gd name="connsiteX112" fmla="*/ 8238227 w 10938294"/>
              <a:gd name="connsiteY112" fmla="*/ 4313208 h 6781311"/>
              <a:gd name="connsiteX113" fmla="*/ 8289986 w 10938294"/>
              <a:gd name="connsiteY113" fmla="*/ 4356340 h 6781311"/>
              <a:gd name="connsiteX114" fmla="*/ 8384876 w 10938294"/>
              <a:gd name="connsiteY114" fmla="*/ 4408098 h 6781311"/>
              <a:gd name="connsiteX115" fmla="*/ 8453888 w 10938294"/>
              <a:gd name="connsiteY115" fmla="*/ 4442604 h 6781311"/>
              <a:gd name="connsiteX116" fmla="*/ 8540152 w 10938294"/>
              <a:gd name="connsiteY116" fmla="*/ 4502989 h 6781311"/>
              <a:gd name="connsiteX117" fmla="*/ 8566031 w 10938294"/>
              <a:gd name="connsiteY117" fmla="*/ 4511615 h 6781311"/>
              <a:gd name="connsiteX118" fmla="*/ 8626416 w 10938294"/>
              <a:gd name="connsiteY118" fmla="*/ 4554747 h 6781311"/>
              <a:gd name="connsiteX119" fmla="*/ 8652295 w 10938294"/>
              <a:gd name="connsiteY119" fmla="*/ 4580626 h 6781311"/>
              <a:gd name="connsiteX120" fmla="*/ 8695427 w 10938294"/>
              <a:gd name="connsiteY120" fmla="*/ 4606506 h 6781311"/>
              <a:gd name="connsiteX121" fmla="*/ 8747186 w 10938294"/>
              <a:gd name="connsiteY121" fmla="*/ 4632385 h 6781311"/>
              <a:gd name="connsiteX122" fmla="*/ 8790318 w 10938294"/>
              <a:gd name="connsiteY122" fmla="*/ 4666891 h 6781311"/>
              <a:gd name="connsiteX123" fmla="*/ 8816197 w 10938294"/>
              <a:gd name="connsiteY123" fmla="*/ 4692770 h 6781311"/>
              <a:gd name="connsiteX124" fmla="*/ 8850703 w 10938294"/>
              <a:gd name="connsiteY124" fmla="*/ 4718649 h 6781311"/>
              <a:gd name="connsiteX125" fmla="*/ 8876582 w 10938294"/>
              <a:gd name="connsiteY125" fmla="*/ 4735902 h 6781311"/>
              <a:gd name="connsiteX126" fmla="*/ 8936967 w 10938294"/>
              <a:gd name="connsiteY126" fmla="*/ 4787660 h 6781311"/>
              <a:gd name="connsiteX127" fmla="*/ 8980099 w 10938294"/>
              <a:gd name="connsiteY127" fmla="*/ 4839419 h 6781311"/>
              <a:gd name="connsiteX128" fmla="*/ 9023231 w 10938294"/>
              <a:gd name="connsiteY128" fmla="*/ 4873925 h 6781311"/>
              <a:gd name="connsiteX129" fmla="*/ 9057737 w 10938294"/>
              <a:gd name="connsiteY129" fmla="*/ 4925683 h 6781311"/>
              <a:gd name="connsiteX130" fmla="*/ 9109495 w 10938294"/>
              <a:gd name="connsiteY130" fmla="*/ 4968815 h 6781311"/>
              <a:gd name="connsiteX131" fmla="*/ 9135374 w 10938294"/>
              <a:gd name="connsiteY131" fmla="*/ 5003321 h 6781311"/>
              <a:gd name="connsiteX132" fmla="*/ 9169880 w 10938294"/>
              <a:gd name="connsiteY132" fmla="*/ 5029200 h 6781311"/>
              <a:gd name="connsiteX133" fmla="*/ 9204386 w 10938294"/>
              <a:gd name="connsiteY133" fmla="*/ 5063706 h 6781311"/>
              <a:gd name="connsiteX134" fmla="*/ 9230265 w 10938294"/>
              <a:gd name="connsiteY134" fmla="*/ 5080958 h 6781311"/>
              <a:gd name="connsiteX135" fmla="*/ 9256144 w 10938294"/>
              <a:gd name="connsiteY135" fmla="*/ 5106838 h 6781311"/>
              <a:gd name="connsiteX136" fmla="*/ 9290650 w 10938294"/>
              <a:gd name="connsiteY136" fmla="*/ 5124091 h 6781311"/>
              <a:gd name="connsiteX137" fmla="*/ 9342408 w 10938294"/>
              <a:gd name="connsiteY137" fmla="*/ 5167223 h 6781311"/>
              <a:gd name="connsiteX138" fmla="*/ 9368288 w 10938294"/>
              <a:gd name="connsiteY138" fmla="*/ 5175849 h 6781311"/>
              <a:gd name="connsiteX139" fmla="*/ 9428673 w 10938294"/>
              <a:gd name="connsiteY139" fmla="*/ 5227608 h 6781311"/>
              <a:gd name="connsiteX140" fmla="*/ 9480431 w 10938294"/>
              <a:gd name="connsiteY140" fmla="*/ 5270740 h 6781311"/>
              <a:gd name="connsiteX141" fmla="*/ 9514937 w 10938294"/>
              <a:gd name="connsiteY141" fmla="*/ 5287992 h 6781311"/>
              <a:gd name="connsiteX142" fmla="*/ 9609827 w 10938294"/>
              <a:gd name="connsiteY142" fmla="*/ 5365630 h 6781311"/>
              <a:gd name="connsiteX143" fmla="*/ 9635706 w 10938294"/>
              <a:gd name="connsiteY143" fmla="*/ 5382883 h 6781311"/>
              <a:gd name="connsiteX144" fmla="*/ 9678839 w 10938294"/>
              <a:gd name="connsiteY144" fmla="*/ 5434642 h 6781311"/>
              <a:gd name="connsiteX145" fmla="*/ 9696091 w 10938294"/>
              <a:gd name="connsiteY145" fmla="*/ 5486400 h 6781311"/>
              <a:gd name="connsiteX146" fmla="*/ 9704718 w 10938294"/>
              <a:gd name="connsiteY146" fmla="*/ 5512279 h 6781311"/>
              <a:gd name="connsiteX147" fmla="*/ 9739223 w 10938294"/>
              <a:gd name="connsiteY147" fmla="*/ 5564038 h 6781311"/>
              <a:gd name="connsiteX148" fmla="*/ 9799608 w 10938294"/>
              <a:gd name="connsiteY148" fmla="*/ 5658928 h 6781311"/>
              <a:gd name="connsiteX149" fmla="*/ 9808235 w 10938294"/>
              <a:gd name="connsiteY149" fmla="*/ 5684808 h 6781311"/>
              <a:gd name="connsiteX150" fmla="*/ 9851367 w 10938294"/>
              <a:gd name="connsiteY150" fmla="*/ 5745192 h 6781311"/>
              <a:gd name="connsiteX151" fmla="*/ 9903125 w 10938294"/>
              <a:gd name="connsiteY151" fmla="*/ 5814204 h 6781311"/>
              <a:gd name="connsiteX152" fmla="*/ 9937631 w 10938294"/>
              <a:gd name="connsiteY152" fmla="*/ 5865962 h 6781311"/>
              <a:gd name="connsiteX153" fmla="*/ 9980763 w 10938294"/>
              <a:gd name="connsiteY153" fmla="*/ 5917721 h 6781311"/>
              <a:gd name="connsiteX154" fmla="*/ 10023895 w 10938294"/>
              <a:gd name="connsiteY154" fmla="*/ 5995358 h 6781311"/>
              <a:gd name="connsiteX155" fmla="*/ 10041148 w 10938294"/>
              <a:gd name="connsiteY155" fmla="*/ 6021238 h 6781311"/>
              <a:gd name="connsiteX156" fmla="*/ 10067027 w 10938294"/>
              <a:gd name="connsiteY156" fmla="*/ 6047117 h 6781311"/>
              <a:gd name="connsiteX157" fmla="*/ 10084280 w 10938294"/>
              <a:gd name="connsiteY157" fmla="*/ 6072996 h 6781311"/>
              <a:gd name="connsiteX158" fmla="*/ 10110159 w 10938294"/>
              <a:gd name="connsiteY158" fmla="*/ 6090249 h 6781311"/>
              <a:gd name="connsiteX159" fmla="*/ 10153291 w 10938294"/>
              <a:gd name="connsiteY159" fmla="*/ 6142008 h 6781311"/>
              <a:gd name="connsiteX160" fmla="*/ 10179171 w 10938294"/>
              <a:gd name="connsiteY160" fmla="*/ 6159260 h 6781311"/>
              <a:gd name="connsiteX161" fmla="*/ 10205050 w 10938294"/>
              <a:gd name="connsiteY161" fmla="*/ 6193766 h 6781311"/>
              <a:gd name="connsiteX162" fmla="*/ 10230929 w 10938294"/>
              <a:gd name="connsiteY162" fmla="*/ 6219645 h 6781311"/>
              <a:gd name="connsiteX163" fmla="*/ 10239556 w 10938294"/>
              <a:gd name="connsiteY163" fmla="*/ 6245525 h 6781311"/>
              <a:gd name="connsiteX164" fmla="*/ 10265435 w 10938294"/>
              <a:gd name="connsiteY164" fmla="*/ 6297283 h 6781311"/>
              <a:gd name="connsiteX165" fmla="*/ 10420711 w 10938294"/>
              <a:gd name="connsiteY165" fmla="*/ 6496639 h 6781311"/>
              <a:gd name="connsiteX166" fmla="*/ 10498348 w 10938294"/>
              <a:gd name="connsiteY166" fmla="*/ 6565809 h 6781311"/>
              <a:gd name="connsiteX167" fmla="*/ 10472468 w 10938294"/>
              <a:gd name="connsiteY167" fmla="*/ 6600156 h 6781311"/>
              <a:gd name="connsiteX168" fmla="*/ 10601865 w 10938294"/>
              <a:gd name="connsiteY168" fmla="*/ 6617726 h 6781311"/>
              <a:gd name="connsiteX169" fmla="*/ 10541480 w 10938294"/>
              <a:gd name="connsiteY169" fmla="*/ 6643446 h 6781311"/>
              <a:gd name="connsiteX170" fmla="*/ 10601865 w 10938294"/>
              <a:gd name="connsiteY170" fmla="*/ 6686263 h 6781311"/>
              <a:gd name="connsiteX171" fmla="*/ 10688128 w 10938294"/>
              <a:gd name="connsiteY171" fmla="*/ 6720293 h 6781311"/>
              <a:gd name="connsiteX172" fmla="*/ 10644997 w 10938294"/>
              <a:gd name="connsiteY172" fmla="*/ 6720452 h 6781311"/>
              <a:gd name="connsiteX173" fmla="*/ 10938294 w 10938294"/>
              <a:gd name="connsiteY173" fmla="*/ 6781311 h 6781311"/>
              <a:gd name="connsiteX174" fmla="*/ 8627 w 10938294"/>
              <a:gd name="connsiteY174" fmla="*/ 6781311 h 6781311"/>
              <a:gd name="connsiteX175" fmla="*/ 0 w 10938294"/>
              <a:gd name="connsiteY175" fmla="*/ 49228 h 6781311"/>
              <a:gd name="connsiteX176" fmla="*/ 3804250 w 10938294"/>
              <a:gd name="connsiteY176" fmla="*/ 0 h 6781311"/>
              <a:gd name="connsiteX177" fmla="*/ 3804250 w 10938294"/>
              <a:gd name="connsiteY177" fmla="*/ 69011 h 6781311"/>
              <a:gd name="connsiteX0" fmla="*/ 3804250 w 10938294"/>
              <a:gd name="connsiteY0" fmla="*/ 69011 h 6781311"/>
              <a:gd name="connsiteX1" fmla="*/ 3804250 w 10938294"/>
              <a:gd name="connsiteY1" fmla="*/ 69011 h 6781311"/>
              <a:gd name="connsiteX2" fmla="*/ 3821503 w 10938294"/>
              <a:gd name="connsiteY2" fmla="*/ 146649 h 6781311"/>
              <a:gd name="connsiteX3" fmla="*/ 3830129 w 10938294"/>
              <a:gd name="connsiteY3" fmla="*/ 172528 h 6781311"/>
              <a:gd name="connsiteX4" fmla="*/ 3864635 w 10938294"/>
              <a:gd name="connsiteY4" fmla="*/ 224287 h 6781311"/>
              <a:gd name="connsiteX5" fmla="*/ 3873261 w 10938294"/>
              <a:gd name="connsiteY5" fmla="*/ 250166 h 6781311"/>
              <a:gd name="connsiteX6" fmla="*/ 3907767 w 10938294"/>
              <a:gd name="connsiteY6" fmla="*/ 301925 h 6781311"/>
              <a:gd name="connsiteX7" fmla="*/ 3942273 w 10938294"/>
              <a:gd name="connsiteY7" fmla="*/ 353683 h 6781311"/>
              <a:gd name="connsiteX8" fmla="*/ 3950899 w 10938294"/>
              <a:gd name="connsiteY8" fmla="*/ 379562 h 6781311"/>
              <a:gd name="connsiteX9" fmla="*/ 3976778 w 10938294"/>
              <a:gd name="connsiteY9" fmla="*/ 405442 h 6781311"/>
              <a:gd name="connsiteX10" fmla="*/ 3994031 w 10938294"/>
              <a:gd name="connsiteY10" fmla="*/ 431321 h 6781311"/>
              <a:gd name="connsiteX11" fmla="*/ 4019910 w 10938294"/>
              <a:gd name="connsiteY11" fmla="*/ 457200 h 6781311"/>
              <a:gd name="connsiteX12" fmla="*/ 4037163 w 10938294"/>
              <a:gd name="connsiteY12" fmla="*/ 483079 h 6781311"/>
              <a:gd name="connsiteX13" fmla="*/ 4063042 w 10938294"/>
              <a:gd name="connsiteY13" fmla="*/ 500332 h 6781311"/>
              <a:gd name="connsiteX14" fmla="*/ 4080295 w 10938294"/>
              <a:gd name="connsiteY14" fmla="*/ 526211 h 6781311"/>
              <a:gd name="connsiteX15" fmla="*/ 4106174 w 10938294"/>
              <a:gd name="connsiteY15" fmla="*/ 552091 h 6781311"/>
              <a:gd name="connsiteX16" fmla="*/ 4114801 w 10938294"/>
              <a:gd name="connsiteY16" fmla="*/ 577970 h 6781311"/>
              <a:gd name="connsiteX17" fmla="*/ 4149306 w 10938294"/>
              <a:gd name="connsiteY17" fmla="*/ 629728 h 6781311"/>
              <a:gd name="connsiteX18" fmla="*/ 4166559 w 10938294"/>
              <a:gd name="connsiteY18" fmla="*/ 664234 h 6781311"/>
              <a:gd name="connsiteX19" fmla="*/ 4183812 w 10938294"/>
              <a:gd name="connsiteY19" fmla="*/ 690113 h 6781311"/>
              <a:gd name="connsiteX20" fmla="*/ 4192439 w 10938294"/>
              <a:gd name="connsiteY20" fmla="*/ 715992 h 6781311"/>
              <a:gd name="connsiteX21" fmla="*/ 4209691 w 10938294"/>
              <a:gd name="connsiteY21" fmla="*/ 741872 h 6781311"/>
              <a:gd name="connsiteX22" fmla="*/ 4244197 w 10938294"/>
              <a:gd name="connsiteY22" fmla="*/ 819509 h 6781311"/>
              <a:gd name="connsiteX23" fmla="*/ 4252823 w 10938294"/>
              <a:gd name="connsiteY23" fmla="*/ 845389 h 6781311"/>
              <a:gd name="connsiteX24" fmla="*/ 4304582 w 10938294"/>
              <a:gd name="connsiteY24" fmla="*/ 923026 h 6781311"/>
              <a:gd name="connsiteX25" fmla="*/ 4321835 w 10938294"/>
              <a:gd name="connsiteY25" fmla="*/ 948906 h 6781311"/>
              <a:gd name="connsiteX26" fmla="*/ 4356340 w 10938294"/>
              <a:gd name="connsiteY26" fmla="*/ 1009291 h 6781311"/>
              <a:gd name="connsiteX27" fmla="*/ 4408099 w 10938294"/>
              <a:gd name="connsiteY27" fmla="*/ 1061049 h 6781311"/>
              <a:gd name="connsiteX28" fmla="*/ 4433978 w 10938294"/>
              <a:gd name="connsiteY28" fmla="*/ 1086928 h 6781311"/>
              <a:gd name="connsiteX29" fmla="*/ 4459857 w 10938294"/>
              <a:gd name="connsiteY29" fmla="*/ 1112808 h 6781311"/>
              <a:gd name="connsiteX30" fmla="*/ 4477110 w 10938294"/>
              <a:gd name="connsiteY30" fmla="*/ 1138687 h 6781311"/>
              <a:gd name="connsiteX31" fmla="*/ 4528869 w 10938294"/>
              <a:gd name="connsiteY31" fmla="*/ 1181819 h 6781311"/>
              <a:gd name="connsiteX32" fmla="*/ 4572001 w 10938294"/>
              <a:gd name="connsiteY32" fmla="*/ 1224951 h 6781311"/>
              <a:gd name="connsiteX33" fmla="*/ 4623759 w 10938294"/>
              <a:gd name="connsiteY33" fmla="*/ 1276709 h 6781311"/>
              <a:gd name="connsiteX34" fmla="*/ 4675518 w 10938294"/>
              <a:gd name="connsiteY34" fmla="*/ 1311215 h 6781311"/>
              <a:gd name="connsiteX35" fmla="*/ 4692771 w 10938294"/>
              <a:gd name="connsiteY35" fmla="*/ 1337094 h 6781311"/>
              <a:gd name="connsiteX36" fmla="*/ 4761782 w 10938294"/>
              <a:gd name="connsiteY36" fmla="*/ 1388853 h 6781311"/>
              <a:gd name="connsiteX37" fmla="*/ 4779035 w 10938294"/>
              <a:gd name="connsiteY37" fmla="*/ 1414732 h 6781311"/>
              <a:gd name="connsiteX38" fmla="*/ 4830793 w 10938294"/>
              <a:gd name="connsiteY38" fmla="*/ 1466491 h 6781311"/>
              <a:gd name="connsiteX39" fmla="*/ 4848046 w 10938294"/>
              <a:gd name="connsiteY39" fmla="*/ 1492370 h 6781311"/>
              <a:gd name="connsiteX40" fmla="*/ 4899805 w 10938294"/>
              <a:gd name="connsiteY40" fmla="*/ 1544128 h 6781311"/>
              <a:gd name="connsiteX41" fmla="*/ 4960190 w 10938294"/>
              <a:gd name="connsiteY41" fmla="*/ 1621766 h 6781311"/>
              <a:gd name="connsiteX42" fmla="*/ 4977442 w 10938294"/>
              <a:gd name="connsiteY42" fmla="*/ 1656272 h 6781311"/>
              <a:gd name="connsiteX43" fmla="*/ 5037827 w 10938294"/>
              <a:gd name="connsiteY43" fmla="*/ 1742536 h 6781311"/>
              <a:gd name="connsiteX44" fmla="*/ 5072333 w 10938294"/>
              <a:gd name="connsiteY44" fmla="*/ 1802921 h 6781311"/>
              <a:gd name="connsiteX45" fmla="*/ 5124091 w 10938294"/>
              <a:gd name="connsiteY45" fmla="*/ 1889185 h 6781311"/>
              <a:gd name="connsiteX46" fmla="*/ 5141344 w 10938294"/>
              <a:gd name="connsiteY46" fmla="*/ 1915064 h 6781311"/>
              <a:gd name="connsiteX47" fmla="*/ 5167223 w 10938294"/>
              <a:gd name="connsiteY47" fmla="*/ 1932317 h 6781311"/>
              <a:gd name="connsiteX48" fmla="*/ 5236235 w 10938294"/>
              <a:gd name="connsiteY48" fmla="*/ 2009955 h 6781311"/>
              <a:gd name="connsiteX49" fmla="*/ 5262114 w 10938294"/>
              <a:gd name="connsiteY49" fmla="*/ 2035834 h 6781311"/>
              <a:gd name="connsiteX50" fmla="*/ 5287993 w 10938294"/>
              <a:gd name="connsiteY50" fmla="*/ 2061713 h 6781311"/>
              <a:gd name="connsiteX51" fmla="*/ 5339752 w 10938294"/>
              <a:gd name="connsiteY51" fmla="*/ 2096219 h 6781311"/>
              <a:gd name="connsiteX52" fmla="*/ 5417390 w 10938294"/>
              <a:gd name="connsiteY52" fmla="*/ 2156604 h 6781311"/>
              <a:gd name="connsiteX53" fmla="*/ 5443269 w 10938294"/>
              <a:gd name="connsiteY53" fmla="*/ 2182483 h 6781311"/>
              <a:gd name="connsiteX54" fmla="*/ 5477774 w 10938294"/>
              <a:gd name="connsiteY54" fmla="*/ 2208362 h 6781311"/>
              <a:gd name="connsiteX55" fmla="*/ 5503654 w 10938294"/>
              <a:gd name="connsiteY55" fmla="*/ 2225615 h 6781311"/>
              <a:gd name="connsiteX56" fmla="*/ 5529533 w 10938294"/>
              <a:gd name="connsiteY56" fmla="*/ 2251494 h 6781311"/>
              <a:gd name="connsiteX57" fmla="*/ 5589918 w 10938294"/>
              <a:gd name="connsiteY57" fmla="*/ 2286000 h 6781311"/>
              <a:gd name="connsiteX58" fmla="*/ 5710688 w 10938294"/>
              <a:gd name="connsiteY58" fmla="*/ 2389517 h 6781311"/>
              <a:gd name="connsiteX59" fmla="*/ 5745193 w 10938294"/>
              <a:gd name="connsiteY59" fmla="*/ 2415396 h 6781311"/>
              <a:gd name="connsiteX60" fmla="*/ 5779699 w 10938294"/>
              <a:gd name="connsiteY60" fmla="*/ 2449902 h 6781311"/>
              <a:gd name="connsiteX61" fmla="*/ 5831457 w 10938294"/>
              <a:gd name="connsiteY61" fmla="*/ 2484408 h 6781311"/>
              <a:gd name="connsiteX62" fmla="*/ 5891842 w 10938294"/>
              <a:gd name="connsiteY62" fmla="*/ 2544792 h 6781311"/>
              <a:gd name="connsiteX63" fmla="*/ 5978106 w 10938294"/>
              <a:gd name="connsiteY63" fmla="*/ 2605177 h 6781311"/>
              <a:gd name="connsiteX64" fmla="*/ 6003986 w 10938294"/>
              <a:gd name="connsiteY64" fmla="*/ 2631057 h 6781311"/>
              <a:gd name="connsiteX65" fmla="*/ 6098876 w 10938294"/>
              <a:gd name="connsiteY65" fmla="*/ 2700068 h 6781311"/>
              <a:gd name="connsiteX66" fmla="*/ 6142008 w 10938294"/>
              <a:gd name="connsiteY66" fmla="*/ 2725947 h 6781311"/>
              <a:gd name="connsiteX67" fmla="*/ 6211020 w 10938294"/>
              <a:gd name="connsiteY67" fmla="*/ 2786332 h 6781311"/>
              <a:gd name="connsiteX68" fmla="*/ 6254152 w 10938294"/>
              <a:gd name="connsiteY68" fmla="*/ 2812211 h 6781311"/>
              <a:gd name="connsiteX69" fmla="*/ 6288657 w 10938294"/>
              <a:gd name="connsiteY69" fmla="*/ 2838091 h 6781311"/>
              <a:gd name="connsiteX70" fmla="*/ 6331790 w 10938294"/>
              <a:gd name="connsiteY70" fmla="*/ 2855343 h 6781311"/>
              <a:gd name="connsiteX71" fmla="*/ 6366295 w 10938294"/>
              <a:gd name="connsiteY71" fmla="*/ 2881223 h 6781311"/>
              <a:gd name="connsiteX72" fmla="*/ 6400801 w 10938294"/>
              <a:gd name="connsiteY72" fmla="*/ 2898475 h 6781311"/>
              <a:gd name="connsiteX73" fmla="*/ 6452559 w 10938294"/>
              <a:gd name="connsiteY73" fmla="*/ 2932981 h 6781311"/>
              <a:gd name="connsiteX74" fmla="*/ 6530197 w 10938294"/>
              <a:gd name="connsiteY74" fmla="*/ 2976113 h 6781311"/>
              <a:gd name="connsiteX75" fmla="*/ 6581956 w 10938294"/>
              <a:gd name="connsiteY75" fmla="*/ 3010619 h 6781311"/>
              <a:gd name="connsiteX76" fmla="*/ 6625088 w 10938294"/>
              <a:gd name="connsiteY76" fmla="*/ 3036498 h 6781311"/>
              <a:gd name="connsiteX77" fmla="*/ 6659593 w 10938294"/>
              <a:gd name="connsiteY77" fmla="*/ 3062377 h 6781311"/>
              <a:gd name="connsiteX78" fmla="*/ 6685473 w 10938294"/>
              <a:gd name="connsiteY78" fmla="*/ 3079630 h 6781311"/>
              <a:gd name="connsiteX79" fmla="*/ 6788990 w 10938294"/>
              <a:gd name="connsiteY79" fmla="*/ 3157268 h 6781311"/>
              <a:gd name="connsiteX80" fmla="*/ 6823495 w 10938294"/>
              <a:gd name="connsiteY80" fmla="*/ 3183147 h 6781311"/>
              <a:gd name="connsiteX81" fmla="*/ 6849374 w 10938294"/>
              <a:gd name="connsiteY81" fmla="*/ 3200400 h 6781311"/>
              <a:gd name="connsiteX82" fmla="*/ 6883880 w 10938294"/>
              <a:gd name="connsiteY82" fmla="*/ 3226279 h 6781311"/>
              <a:gd name="connsiteX83" fmla="*/ 6909759 w 10938294"/>
              <a:gd name="connsiteY83" fmla="*/ 3234906 h 6781311"/>
              <a:gd name="connsiteX84" fmla="*/ 6978771 w 10938294"/>
              <a:gd name="connsiteY84" fmla="*/ 3286664 h 6781311"/>
              <a:gd name="connsiteX85" fmla="*/ 7030529 w 10938294"/>
              <a:gd name="connsiteY85" fmla="*/ 3321170 h 6781311"/>
              <a:gd name="connsiteX86" fmla="*/ 7056408 w 10938294"/>
              <a:gd name="connsiteY86" fmla="*/ 3338423 h 6781311"/>
              <a:gd name="connsiteX87" fmla="*/ 7082288 w 10938294"/>
              <a:gd name="connsiteY87" fmla="*/ 3347049 h 6781311"/>
              <a:gd name="connsiteX88" fmla="*/ 7159925 w 10938294"/>
              <a:gd name="connsiteY88" fmla="*/ 3398808 h 6781311"/>
              <a:gd name="connsiteX89" fmla="*/ 7211684 w 10938294"/>
              <a:gd name="connsiteY89" fmla="*/ 3433313 h 6781311"/>
              <a:gd name="connsiteX90" fmla="*/ 7246190 w 10938294"/>
              <a:gd name="connsiteY90" fmla="*/ 3450566 h 6781311"/>
              <a:gd name="connsiteX91" fmla="*/ 7280695 w 10938294"/>
              <a:gd name="connsiteY91" fmla="*/ 3476445 h 6781311"/>
              <a:gd name="connsiteX92" fmla="*/ 7332454 w 10938294"/>
              <a:gd name="connsiteY92" fmla="*/ 3510951 h 6781311"/>
              <a:gd name="connsiteX93" fmla="*/ 7349706 w 10938294"/>
              <a:gd name="connsiteY93" fmla="*/ 3536830 h 6781311"/>
              <a:gd name="connsiteX94" fmla="*/ 7375586 w 10938294"/>
              <a:gd name="connsiteY94" fmla="*/ 3545457 h 6781311"/>
              <a:gd name="connsiteX95" fmla="*/ 7418718 w 10938294"/>
              <a:gd name="connsiteY95" fmla="*/ 3579962 h 6781311"/>
              <a:gd name="connsiteX96" fmla="*/ 7496356 w 10938294"/>
              <a:gd name="connsiteY96" fmla="*/ 3648974 h 6781311"/>
              <a:gd name="connsiteX97" fmla="*/ 7513608 w 10938294"/>
              <a:gd name="connsiteY97" fmla="*/ 3674853 h 6781311"/>
              <a:gd name="connsiteX98" fmla="*/ 7548114 w 10938294"/>
              <a:gd name="connsiteY98" fmla="*/ 3700732 h 6781311"/>
              <a:gd name="connsiteX99" fmla="*/ 7599873 w 10938294"/>
              <a:gd name="connsiteY99" fmla="*/ 3743864 h 6781311"/>
              <a:gd name="connsiteX100" fmla="*/ 7651631 w 10938294"/>
              <a:gd name="connsiteY100" fmla="*/ 3795623 h 6781311"/>
              <a:gd name="connsiteX101" fmla="*/ 7694763 w 10938294"/>
              <a:gd name="connsiteY101" fmla="*/ 3838755 h 6781311"/>
              <a:gd name="connsiteX102" fmla="*/ 7720642 w 10938294"/>
              <a:gd name="connsiteY102" fmla="*/ 3881887 h 6781311"/>
              <a:gd name="connsiteX103" fmla="*/ 7746522 w 10938294"/>
              <a:gd name="connsiteY103" fmla="*/ 3907766 h 6781311"/>
              <a:gd name="connsiteX104" fmla="*/ 7772401 w 10938294"/>
              <a:gd name="connsiteY104" fmla="*/ 3942272 h 6781311"/>
              <a:gd name="connsiteX105" fmla="*/ 7815533 w 10938294"/>
              <a:gd name="connsiteY105" fmla="*/ 3976777 h 6781311"/>
              <a:gd name="connsiteX106" fmla="*/ 7850039 w 10938294"/>
              <a:gd name="connsiteY106" fmla="*/ 4028536 h 6781311"/>
              <a:gd name="connsiteX107" fmla="*/ 7919050 w 10938294"/>
              <a:gd name="connsiteY107" fmla="*/ 4088921 h 6781311"/>
              <a:gd name="connsiteX108" fmla="*/ 8005314 w 10938294"/>
              <a:gd name="connsiteY108" fmla="*/ 4157932 h 6781311"/>
              <a:gd name="connsiteX109" fmla="*/ 8065699 w 10938294"/>
              <a:gd name="connsiteY109" fmla="*/ 4201064 h 6781311"/>
              <a:gd name="connsiteX110" fmla="*/ 8126084 w 10938294"/>
              <a:gd name="connsiteY110" fmla="*/ 4235570 h 6781311"/>
              <a:gd name="connsiteX111" fmla="*/ 8195095 w 10938294"/>
              <a:gd name="connsiteY111" fmla="*/ 4287328 h 6781311"/>
              <a:gd name="connsiteX112" fmla="*/ 8238227 w 10938294"/>
              <a:gd name="connsiteY112" fmla="*/ 4313208 h 6781311"/>
              <a:gd name="connsiteX113" fmla="*/ 8289986 w 10938294"/>
              <a:gd name="connsiteY113" fmla="*/ 4356340 h 6781311"/>
              <a:gd name="connsiteX114" fmla="*/ 8384876 w 10938294"/>
              <a:gd name="connsiteY114" fmla="*/ 4408098 h 6781311"/>
              <a:gd name="connsiteX115" fmla="*/ 8453888 w 10938294"/>
              <a:gd name="connsiteY115" fmla="*/ 4442604 h 6781311"/>
              <a:gd name="connsiteX116" fmla="*/ 8540152 w 10938294"/>
              <a:gd name="connsiteY116" fmla="*/ 4502989 h 6781311"/>
              <a:gd name="connsiteX117" fmla="*/ 8566031 w 10938294"/>
              <a:gd name="connsiteY117" fmla="*/ 4511615 h 6781311"/>
              <a:gd name="connsiteX118" fmla="*/ 8626416 w 10938294"/>
              <a:gd name="connsiteY118" fmla="*/ 4554747 h 6781311"/>
              <a:gd name="connsiteX119" fmla="*/ 8652295 w 10938294"/>
              <a:gd name="connsiteY119" fmla="*/ 4580626 h 6781311"/>
              <a:gd name="connsiteX120" fmla="*/ 8695427 w 10938294"/>
              <a:gd name="connsiteY120" fmla="*/ 4606506 h 6781311"/>
              <a:gd name="connsiteX121" fmla="*/ 8747186 w 10938294"/>
              <a:gd name="connsiteY121" fmla="*/ 4632385 h 6781311"/>
              <a:gd name="connsiteX122" fmla="*/ 8790318 w 10938294"/>
              <a:gd name="connsiteY122" fmla="*/ 4666891 h 6781311"/>
              <a:gd name="connsiteX123" fmla="*/ 8816197 w 10938294"/>
              <a:gd name="connsiteY123" fmla="*/ 4692770 h 6781311"/>
              <a:gd name="connsiteX124" fmla="*/ 8850703 w 10938294"/>
              <a:gd name="connsiteY124" fmla="*/ 4718649 h 6781311"/>
              <a:gd name="connsiteX125" fmla="*/ 8876582 w 10938294"/>
              <a:gd name="connsiteY125" fmla="*/ 4735902 h 6781311"/>
              <a:gd name="connsiteX126" fmla="*/ 8936967 w 10938294"/>
              <a:gd name="connsiteY126" fmla="*/ 4787660 h 6781311"/>
              <a:gd name="connsiteX127" fmla="*/ 8980099 w 10938294"/>
              <a:gd name="connsiteY127" fmla="*/ 4839419 h 6781311"/>
              <a:gd name="connsiteX128" fmla="*/ 9023231 w 10938294"/>
              <a:gd name="connsiteY128" fmla="*/ 4873925 h 6781311"/>
              <a:gd name="connsiteX129" fmla="*/ 9057737 w 10938294"/>
              <a:gd name="connsiteY129" fmla="*/ 4925683 h 6781311"/>
              <a:gd name="connsiteX130" fmla="*/ 9109495 w 10938294"/>
              <a:gd name="connsiteY130" fmla="*/ 4968815 h 6781311"/>
              <a:gd name="connsiteX131" fmla="*/ 9135374 w 10938294"/>
              <a:gd name="connsiteY131" fmla="*/ 5003321 h 6781311"/>
              <a:gd name="connsiteX132" fmla="*/ 9169880 w 10938294"/>
              <a:gd name="connsiteY132" fmla="*/ 5029200 h 6781311"/>
              <a:gd name="connsiteX133" fmla="*/ 9204386 w 10938294"/>
              <a:gd name="connsiteY133" fmla="*/ 5063706 h 6781311"/>
              <a:gd name="connsiteX134" fmla="*/ 9230265 w 10938294"/>
              <a:gd name="connsiteY134" fmla="*/ 5080958 h 6781311"/>
              <a:gd name="connsiteX135" fmla="*/ 9256144 w 10938294"/>
              <a:gd name="connsiteY135" fmla="*/ 5106838 h 6781311"/>
              <a:gd name="connsiteX136" fmla="*/ 9290650 w 10938294"/>
              <a:gd name="connsiteY136" fmla="*/ 5124091 h 6781311"/>
              <a:gd name="connsiteX137" fmla="*/ 9342408 w 10938294"/>
              <a:gd name="connsiteY137" fmla="*/ 5167223 h 6781311"/>
              <a:gd name="connsiteX138" fmla="*/ 9368288 w 10938294"/>
              <a:gd name="connsiteY138" fmla="*/ 5175849 h 6781311"/>
              <a:gd name="connsiteX139" fmla="*/ 9428673 w 10938294"/>
              <a:gd name="connsiteY139" fmla="*/ 5227608 h 6781311"/>
              <a:gd name="connsiteX140" fmla="*/ 9480431 w 10938294"/>
              <a:gd name="connsiteY140" fmla="*/ 5270740 h 6781311"/>
              <a:gd name="connsiteX141" fmla="*/ 9514937 w 10938294"/>
              <a:gd name="connsiteY141" fmla="*/ 5287992 h 6781311"/>
              <a:gd name="connsiteX142" fmla="*/ 9609827 w 10938294"/>
              <a:gd name="connsiteY142" fmla="*/ 5365630 h 6781311"/>
              <a:gd name="connsiteX143" fmla="*/ 9635706 w 10938294"/>
              <a:gd name="connsiteY143" fmla="*/ 5382883 h 6781311"/>
              <a:gd name="connsiteX144" fmla="*/ 9678839 w 10938294"/>
              <a:gd name="connsiteY144" fmla="*/ 5434642 h 6781311"/>
              <a:gd name="connsiteX145" fmla="*/ 9696091 w 10938294"/>
              <a:gd name="connsiteY145" fmla="*/ 5486400 h 6781311"/>
              <a:gd name="connsiteX146" fmla="*/ 9704718 w 10938294"/>
              <a:gd name="connsiteY146" fmla="*/ 5512279 h 6781311"/>
              <a:gd name="connsiteX147" fmla="*/ 9739223 w 10938294"/>
              <a:gd name="connsiteY147" fmla="*/ 5564038 h 6781311"/>
              <a:gd name="connsiteX148" fmla="*/ 9799608 w 10938294"/>
              <a:gd name="connsiteY148" fmla="*/ 5658928 h 6781311"/>
              <a:gd name="connsiteX149" fmla="*/ 9808235 w 10938294"/>
              <a:gd name="connsiteY149" fmla="*/ 5684808 h 6781311"/>
              <a:gd name="connsiteX150" fmla="*/ 9851367 w 10938294"/>
              <a:gd name="connsiteY150" fmla="*/ 5745192 h 6781311"/>
              <a:gd name="connsiteX151" fmla="*/ 9903125 w 10938294"/>
              <a:gd name="connsiteY151" fmla="*/ 5814204 h 6781311"/>
              <a:gd name="connsiteX152" fmla="*/ 9937631 w 10938294"/>
              <a:gd name="connsiteY152" fmla="*/ 5865962 h 6781311"/>
              <a:gd name="connsiteX153" fmla="*/ 9980763 w 10938294"/>
              <a:gd name="connsiteY153" fmla="*/ 5917721 h 6781311"/>
              <a:gd name="connsiteX154" fmla="*/ 10023895 w 10938294"/>
              <a:gd name="connsiteY154" fmla="*/ 5995358 h 6781311"/>
              <a:gd name="connsiteX155" fmla="*/ 10041148 w 10938294"/>
              <a:gd name="connsiteY155" fmla="*/ 6021238 h 6781311"/>
              <a:gd name="connsiteX156" fmla="*/ 10067027 w 10938294"/>
              <a:gd name="connsiteY156" fmla="*/ 6047117 h 6781311"/>
              <a:gd name="connsiteX157" fmla="*/ 10084280 w 10938294"/>
              <a:gd name="connsiteY157" fmla="*/ 6072996 h 6781311"/>
              <a:gd name="connsiteX158" fmla="*/ 10110159 w 10938294"/>
              <a:gd name="connsiteY158" fmla="*/ 6090249 h 6781311"/>
              <a:gd name="connsiteX159" fmla="*/ 10153291 w 10938294"/>
              <a:gd name="connsiteY159" fmla="*/ 6142008 h 6781311"/>
              <a:gd name="connsiteX160" fmla="*/ 10179171 w 10938294"/>
              <a:gd name="connsiteY160" fmla="*/ 6159260 h 6781311"/>
              <a:gd name="connsiteX161" fmla="*/ 10205050 w 10938294"/>
              <a:gd name="connsiteY161" fmla="*/ 6193766 h 6781311"/>
              <a:gd name="connsiteX162" fmla="*/ 10230929 w 10938294"/>
              <a:gd name="connsiteY162" fmla="*/ 6219645 h 6781311"/>
              <a:gd name="connsiteX163" fmla="*/ 10239556 w 10938294"/>
              <a:gd name="connsiteY163" fmla="*/ 6245525 h 6781311"/>
              <a:gd name="connsiteX164" fmla="*/ 10265435 w 10938294"/>
              <a:gd name="connsiteY164" fmla="*/ 6297283 h 6781311"/>
              <a:gd name="connsiteX165" fmla="*/ 10420711 w 10938294"/>
              <a:gd name="connsiteY165" fmla="*/ 6496639 h 6781311"/>
              <a:gd name="connsiteX166" fmla="*/ 10498348 w 10938294"/>
              <a:gd name="connsiteY166" fmla="*/ 6565809 h 6781311"/>
              <a:gd name="connsiteX167" fmla="*/ 10472468 w 10938294"/>
              <a:gd name="connsiteY167" fmla="*/ 6600156 h 6781311"/>
              <a:gd name="connsiteX168" fmla="*/ 10601865 w 10938294"/>
              <a:gd name="connsiteY168" fmla="*/ 6617726 h 6781311"/>
              <a:gd name="connsiteX169" fmla="*/ 10541480 w 10938294"/>
              <a:gd name="connsiteY169" fmla="*/ 6643446 h 6781311"/>
              <a:gd name="connsiteX170" fmla="*/ 10601865 w 10938294"/>
              <a:gd name="connsiteY170" fmla="*/ 6686263 h 6781311"/>
              <a:gd name="connsiteX171" fmla="*/ 10688128 w 10938294"/>
              <a:gd name="connsiteY171" fmla="*/ 6720293 h 6781311"/>
              <a:gd name="connsiteX172" fmla="*/ 10705380 w 10938294"/>
              <a:gd name="connsiteY172" fmla="*/ 6671224 h 6781311"/>
              <a:gd name="connsiteX173" fmla="*/ 10938294 w 10938294"/>
              <a:gd name="connsiteY173" fmla="*/ 6781311 h 6781311"/>
              <a:gd name="connsiteX174" fmla="*/ 8627 w 10938294"/>
              <a:gd name="connsiteY174" fmla="*/ 6781311 h 6781311"/>
              <a:gd name="connsiteX175" fmla="*/ 0 w 10938294"/>
              <a:gd name="connsiteY175" fmla="*/ 49228 h 6781311"/>
              <a:gd name="connsiteX176" fmla="*/ 3804250 w 10938294"/>
              <a:gd name="connsiteY176" fmla="*/ 0 h 6781311"/>
              <a:gd name="connsiteX177" fmla="*/ 3804250 w 10938294"/>
              <a:gd name="connsiteY177" fmla="*/ 69011 h 6781311"/>
              <a:gd name="connsiteX0" fmla="*/ 3804250 w 10938294"/>
              <a:gd name="connsiteY0" fmla="*/ 26670 h 6738970"/>
              <a:gd name="connsiteX1" fmla="*/ 3804250 w 10938294"/>
              <a:gd name="connsiteY1" fmla="*/ 26670 h 6738970"/>
              <a:gd name="connsiteX2" fmla="*/ 3821503 w 10938294"/>
              <a:gd name="connsiteY2" fmla="*/ 104308 h 6738970"/>
              <a:gd name="connsiteX3" fmla="*/ 3830129 w 10938294"/>
              <a:gd name="connsiteY3" fmla="*/ 130187 h 6738970"/>
              <a:gd name="connsiteX4" fmla="*/ 3864635 w 10938294"/>
              <a:gd name="connsiteY4" fmla="*/ 181946 h 6738970"/>
              <a:gd name="connsiteX5" fmla="*/ 3873261 w 10938294"/>
              <a:gd name="connsiteY5" fmla="*/ 207825 h 6738970"/>
              <a:gd name="connsiteX6" fmla="*/ 3907767 w 10938294"/>
              <a:gd name="connsiteY6" fmla="*/ 259584 h 6738970"/>
              <a:gd name="connsiteX7" fmla="*/ 3942273 w 10938294"/>
              <a:gd name="connsiteY7" fmla="*/ 311342 h 6738970"/>
              <a:gd name="connsiteX8" fmla="*/ 3950899 w 10938294"/>
              <a:gd name="connsiteY8" fmla="*/ 337221 h 6738970"/>
              <a:gd name="connsiteX9" fmla="*/ 3976778 w 10938294"/>
              <a:gd name="connsiteY9" fmla="*/ 363101 h 6738970"/>
              <a:gd name="connsiteX10" fmla="*/ 3994031 w 10938294"/>
              <a:gd name="connsiteY10" fmla="*/ 388980 h 6738970"/>
              <a:gd name="connsiteX11" fmla="*/ 4019910 w 10938294"/>
              <a:gd name="connsiteY11" fmla="*/ 414859 h 6738970"/>
              <a:gd name="connsiteX12" fmla="*/ 4037163 w 10938294"/>
              <a:gd name="connsiteY12" fmla="*/ 440738 h 6738970"/>
              <a:gd name="connsiteX13" fmla="*/ 4063042 w 10938294"/>
              <a:gd name="connsiteY13" fmla="*/ 457991 h 6738970"/>
              <a:gd name="connsiteX14" fmla="*/ 4080295 w 10938294"/>
              <a:gd name="connsiteY14" fmla="*/ 483870 h 6738970"/>
              <a:gd name="connsiteX15" fmla="*/ 4106174 w 10938294"/>
              <a:gd name="connsiteY15" fmla="*/ 509750 h 6738970"/>
              <a:gd name="connsiteX16" fmla="*/ 4114801 w 10938294"/>
              <a:gd name="connsiteY16" fmla="*/ 535629 h 6738970"/>
              <a:gd name="connsiteX17" fmla="*/ 4149306 w 10938294"/>
              <a:gd name="connsiteY17" fmla="*/ 587387 h 6738970"/>
              <a:gd name="connsiteX18" fmla="*/ 4166559 w 10938294"/>
              <a:gd name="connsiteY18" fmla="*/ 621893 h 6738970"/>
              <a:gd name="connsiteX19" fmla="*/ 4183812 w 10938294"/>
              <a:gd name="connsiteY19" fmla="*/ 647772 h 6738970"/>
              <a:gd name="connsiteX20" fmla="*/ 4192439 w 10938294"/>
              <a:gd name="connsiteY20" fmla="*/ 673651 h 6738970"/>
              <a:gd name="connsiteX21" fmla="*/ 4209691 w 10938294"/>
              <a:gd name="connsiteY21" fmla="*/ 699531 h 6738970"/>
              <a:gd name="connsiteX22" fmla="*/ 4244197 w 10938294"/>
              <a:gd name="connsiteY22" fmla="*/ 777168 h 6738970"/>
              <a:gd name="connsiteX23" fmla="*/ 4252823 w 10938294"/>
              <a:gd name="connsiteY23" fmla="*/ 803048 h 6738970"/>
              <a:gd name="connsiteX24" fmla="*/ 4304582 w 10938294"/>
              <a:gd name="connsiteY24" fmla="*/ 880685 h 6738970"/>
              <a:gd name="connsiteX25" fmla="*/ 4321835 w 10938294"/>
              <a:gd name="connsiteY25" fmla="*/ 906565 h 6738970"/>
              <a:gd name="connsiteX26" fmla="*/ 4356340 w 10938294"/>
              <a:gd name="connsiteY26" fmla="*/ 966950 h 6738970"/>
              <a:gd name="connsiteX27" fmla="*/ 4408099 w 10938294"/>
              <a:gd name="connsiteY27" fmla="*/ 1018708 h 6738970"/>
              <a:gd name="connsiteX28" fmla="*/ 4433978 w 10938294"/>
              <a:gd name="connsiteY28" fmla="*/ 1044587 h 6738970"/>
              <a:gd name="connsiteX29" fmla="*/ 4459857 w 10938294"/>
              <a:gd name="connsiteY29" fmla="*/ 1070467 h 6738970"/>
              <a:gd name="connsiteX30" fmla="*/ 4477110 w 10938294"/>
              <a:gd name="connsiteY30" fmla="*/ 1096346 h 6738970"/>
              <a:gd name="connsiteX31" fmla="*/ 4528869 w 10938294"/>
              <a:gd name="connsiteY31" fmla="*/ 1139478 h 6738970"/>
              <a:gd name="connsiteX32" fmla="*/ 4572001 w 10938294"/>
              <a:gd name="connsiteY32" fmla="*/ 1182610 h 6738970"/>
              <a:gd name="connsiteX33" fmla="*/ 4623759 w 10938294"/>
              <a:gd name="connsiteY33" fmla="*/ 1234368 h 6738970"/>
              <a:gd name="connsiteX34" fmla="*/ 4675518 w 10938294"/>
              <a:gd name="connsiteY34" fmla="*/ 1268874 h 6738970"/>
              <a:gd name="connsiteX35" fmla="*/ 4692771 w 10938294"/>
              <a:gd name="connsiteY35" fmla="*/ 1294753 h 6738970"/>
              <a:gd name="connsiteX36" fmla="*/ 4761782 w 10938294"/>
              <a:gd name="connsiteY36" fmla="*/ 1346512 h 6738970"/>
              <a:gd name="connsiteX37" fmla="*/ 4779035 w 10938294"/>
              <a:gd name="connsiteY37" fmla="*/ 1372391 h 6738970"/>
              <a:gd name="connsiteX38" fmla="*/ 4830793 w 10938294"/>
              <a:gd name="connsiteY38" fmla="*/ 1424150 h 6738970"/>
              <a:gd name="connsiteX39" fmla="*/ 4848046 w 10938294"/>
              <a:gd name="connsiteY39" fmla="*/ 1450029 h 6738970"/>
              <a:gd name="connsiteX40" fmla="*/ 4899805 w 10938294"/>
              <a:gd name="connsiteY40" fmla="*/ 1501787 h 6738970"/>
              <a:gd name="connsiteX41" fmla="*/ 4960190 w 10938294"/>
              <a:gd name="connsiteY41" fmla="*/ 1579425 h 6738970"/>
              <a:gd name="connsiteX42" fmla="*/ 4977442 w 10938294"/>
              <a:gd name="connsiteY42" fmla="*/ 1613931 h 6738970"/>
              <a:gd name="connsiteX43" fmla="*/ 5037827 w 10938294"/>
              <a:gd name="connsiteY43" fmla="*/ 1700195 h 6738970"/>
              <a:gd name="connsiteX44" fmla="*/ 5072333 w 10938294"/>
              <a:gd name="connsiteY44" fmla="*/ 1760580 h 6738970"/>
              <a:gd name="connsiteX45" fmla="*/ 5124091 w 10938294"/>
              <a:gd name="connsiteY45" fmla="*/ 1846844 h 6738970"/>
              <a:gd name="connsiteX46" fmla="*/ 5141344 w 10938294"/>
              <a:gd name="connsiteY46" fmla="*/ 1872723 h 6738970"/>
              <a:gd name="connsiteX47" fmla="*/ 5167223 w 10938294"/>
              <a:gd name="connsiteY47" fmla="*/ 1889976 h 6738970"/>
              <a:gd name="connsiteX48" fmla="*/ 5236235 w 10938294"/>
              <a:gd name="connsiteY48" fmla="*/ 1967614 h 6738970"/>
              <a:gd name="connsiteX49" fmla="*/ 5262114 w 10938294"/>
              <a:gd name="connsiteY49" fmla="*/ 1993493 h 6738970"/>
              <a:gd name="connsiteX50" fmla="*/ 5287993 w 10938294"/>
              <a:gd name="connsiteY50" fmla="*/ 2019372 h 6738970"/>
              <a:gd name="connsiteX51" fmla="*/ 5339752 w 10938294"/>
              <a:gd name="connsiteY51" fmla="*/ 2053878 h 6738970"/>
              <a:gd name="connsiteX52" fmla="*/ 5417390 w 10938294"/>
              <a:gd name="connsiteY52" fmla="*/ 2114263 h 6738970"/>
              <a:gd name="connsiteX53" fmla="*/ 5443269 w 10938294"/>
              <a:gd name="connsiteY53" fmla="*/ 2140142 h 6738970"/>
              <a:gd name="connsiteX54" fmla="*/ 5477774 w 10938294"/>
              <a:gd name="connsiteY54" fmla="*/ 2166021 h 6738970"/>
              <a:gd name="connsiteX55" fmla="*/ 5503654 w 10938294"/>
              <a:gd name="connsiteY55" fmla="*/ 2183274 h 6738970"/>
              <a:gd name="connsiteX56" fmla="*/ 5529533 w 10938294"/>
              <a:gd name="connsiteY56" fmla="*/ 2209153 h 6738970"/>
              <a:gd name="connsiteX57" fmla="*/ 5589918 w 10938294"/>
              <a:gd name="connsiteY57" fmla="*/ 2243659 h 6738970"/>
              <a:gd name="connsiteX58" fmla="*/ 5710688 w 10938294"/>
              <a:gd name="connsiteY58" fmla="*/ 2347176 h 6738970"/>
              <a:gd name="connsiteX59" fmla="*/ 5745193 w 10938294"/>
              <a:gd name="connsiteY59" fmla="*/ 2373055 h 6738970"/>
              <a:gd name="connsiteX60" fmla="*/ 5779699 w 10938294"/>
              <a:gd name="connsiteY60" fmla="*/ 2407561 h 6738970"/>
              <a:gd name="connsiteX61" fmla="*/ 5831457 w 10938294"/>
              <a:gd name="connsiteY61" fmla="*/ 2442067 h 6738970"/>
              <a:gd name="connsiteX62" fmla="*/ 5891842 w 10938294"/>
              <a:gd name="connsiteY62" fmla="*/ 2502451 h 6738970"/>
              <a:gd name="connsiteX63" fmla="*/ 5978106 w 10938294"/>
              <a:gd name="connsiteY63" fmla="*/ 2562836 h 6738970"/>
              <a:gd name="connsiteX64" fmla="*/ 6003986 w 10938294"/>
              <a:gd name="connsiteY64" fmla="*/ 2588716 h 6738970"/>
              <a:gd name="connsiteX65" fmla="*/ 6098876 w 10938294"/>
              <a:gd name="connsiteY65" fmla="*/ 2657727 h 6738970"/>
              <a:gd name="connsiteX66" fmla="*/ 6142008 w 10938294"/>
              <a:gd name="connsiteY66" fmla="*/ 2683606 h 6738970"/>
              <a:gd name="connsiteX67" fmla="*/ 6211020 w 10938294"/>
              <a:gd name="connsiteY67" fmla="*/ 2743991 h 6738970"/>
              <a:gd name="connsiteX68" fmla="*/ 6254152 w 10938294"/>
              <a:gd name="connsiteY68" fmla="*/ 2769870 h 6738970"/>
              <a:gd name="connsiteX69" fmla="*/ 6288657 w 10938294"/>
              <a:gd name="connsiteY69" fmla="*/ 2795750 h 6738970"/>
              <a:gd name="connsiteX70" fmla="*/ 6331790 w 10938294"/>
              <a:gd name="connsiteY70" fmla="*/ 2813002 h 6738970"/>
              <a:gd name="connsiteX71" fmla="*/ 6366295 w 10938294"/>
              <a:gd name="connsiteY71" fmla="*/ 2838882 h 6738970"/>
              <a:gd name="connsiteX72" fmla="*/ 6400801 w 10938294"/>
              <a:gd name="connsiteY72" fmla="*/ 2856134 h 6738970"/>
              <a:gd name="connsiteX73" fmla="*/ 6452559 w 10938294"/>
              <a:gd name="connsiteY73" fmla="*/ 2890640 h 6738970"/>
              <a:gd name="connsiteX74" fmla="*/ 6530197 w 10938294"/>
              <a:gd name="connsiteY74" fmla="*/ 2933772 h 6738970"/>
              <a:gd name="connsiteX75" fmla="*/ 6581956 w 10938294"/>
              <a:gd name="connsiteY75" fmla="*/ 2968278 h 6738970"/>
              <a:gd name="connsiteX76" fmla="*/ 6625088 w 10938294"/>
              <a:gd name="connsiteY76" fmla="*/ 2994157 h 6738970"/>
              <a:gd name="connsiteX77" fmla="*/ 6659593 w 10938294"/>
              <a:gd name="connsiteY77" fmla="*/ 3020036 h 6738970"/>
              <a:gd name="connsiteX78" fmla="*/ 6685473 w 10938294"/>
              <a:gd name="connsiteY78" fmla="*/ 3037289 h 6738970"/>
              <a:gd name="connsiteX79" fmla="*/ 6788990 w 10938294"/>
              <a:gd name="connsiteY79" fmla="*/ 3114927 h 6738970"/>
              <a:gd name="connsiteX80" fmla="*/ 6823495 w 10938294"/>
              <a:gd name="connsiteY80" fmla="*/ 3140806 h 6738970"/>
              <a:gd name="connsiteX81" fmla="*/ 6849374 w 10938294"/>
              <a:gd name="connsiteY81" fmla="*/ 3158059 h 6738970"/>
              <a:gd name="connsiteX82" fmla="*/ 6883880 w 10938294"/>
              <a:gd name="connsiteY82" fmla="*/ 3183938 h 6738970"/>
              <a:gd name="connsiteX83" fmla="*/ 6909759 w 10938294"/>
              <a:gd name="connsiteY83" fmla="*/ 3192565 h 6738970"/>
              <a:gd name="connsiteX84" fmla="*/ 6978771 w 10938294"/>
              <a:gd name="connsiteY84" fmla="*/ 3244323 h 6738970"/>
              <a:gd name="connsiteX85" fmla="*/ 7030529 w 10938294"/>
              <a:gd name="connsiteY85" fmla="*/ 3278829 h 6738970"/>
              <a:gd name="connsiteX86" fmla="*/ 7056408 w 10938294"/>
              <a:gd name="connsiteY86" fmla="*/ 3296082 h 6738970"/>
              <a:gd name="connsiteX87" fmla="*/ 7082288 w 10938294"/>
              <a:gd name="connsiteY87" fmla="*/ 3304708 h 6738970"/>
              <a:gd name="connsiteX88" fmla="*/ 7159925 w 10938294"/>
              <a:gd name="connsiteY88" fmla="*/ 3356467 h 6738970"/>
              <a:gd name="connsiteX89" fmla="*/ 7211684 w 10938294"/>
              <a:gd name="connsiteY89" fmla="*/ 3390972 h 6738970"/>
              <a:gd name="connsiteX90" fmla="*/ 7246190 w 10938294"/>
              <a:gd name="connsiteY90" fmla="*/ 3408225 h 6738970"/>
              <a:gd name="connsiteX91" fmla="*/ 7280695 w 10938294"/>
              <a:gd name="connsiteY91" fmla="*/ 3434104 h 6738970"/>
              <a:gd name="connsiteX92" fmla="*/ 7332454 w 10938294"/>
              <a:gd name="connsiteY92" fmla="*/ 3468610 h 6738970"/>
              <a:gd name="connsiteX93" fmla="*/ 7349706 w 10938294"/>
              <a:gd name="connsiteY93" fmla="*/ 3494489 h 6738970"/>
              <a:gd name="connsiteX94" fmla="*/ 7375586 w 10938294"/>
              <a:gd name="connsiteY94" fmla="*/ 3503116 h 6738970"/>
              <a:gd name="connsiteX95" fmla="*/ 7418718 w 10938294"/>
              <a:gd name="connsiteY95" fmla="*/ 3537621 h 6738970"/>
              <a:gd name="connsiteX96" fmla="*/ 7496356 w 10938294"/>
              <a:gd name="connsiteY96" fmla="*/ 3606633 h 6738970"/>
              <a:gd name="connsiteX97" fmla="*/ 7513608 w 10938294"/>
              <a:gd name="connsiteY97" fmla="*/ 3632512 h 6738970"/>
              <a:gd name="connsiteX98" fmla="*/ 7548114 w 10938294"/>
              <a:gd name="connsiteY98" fmla="*/ 3658391 h 6738970"/>
              <a:gd name="connsiteX99" fmla="*/ 7599873 w 10938294"/>
              <a:gd name="connsiteY99" fmla="*/ 3701523 h 6738970"/>
              <a:gd name="connsiteX100" fmla="*/ 7651631 w 10938294"/>
              <a:gd name="connsiteY100" fmla="*/ 3753282 h 6738970"/>
              <a:gd name="connsiteX101" fmla="*/ 7694763 w 10938294"/>
              <a:gd name="connsiteY101" fmla="*/ 3796414 h 6738970"/>
              <a:gd name="connsiteX102" fmla="*/ 7720642 w 10938294"/>
              <a:gd name="connsiteY102" fmla="*/ 3839546 h 6738970"/>
              <a:gd name="connsiteX103" fmla="*/ 7746522 w 10938294"/>
              <a:gd name="connsiteY103" fmla="*/ 3865425 h 6738970"/>
              <a:gd name="connsiteX104" fmla="*/ 7772401 w 10938294"/>
              <a:gd name="connsiteY104" fmla="*/ 3899931 h 6738970"/>
              <a:gd name="connsiteX105" fmla="*/ 7815533 w 10938294"/>
              <a:gd name="connsiteY105" fmla="*/ 3934436 h 6738970"/>
              <a:gd name="connsiteX106" fmla="*/ 7850039 w 10938294"/>
              <a:gd name="connsiteY106" fmla="*/ 3986195 h 6738970"/>
              <a:gd name="connsiteX107" fmla="*/ 7919050 w 10938294"/>
              <a:gd name="connsiteY107" fmla="*/ 4046580 h 6738970"/>
              <a:gd name="connsiteX108" fmla="*/ 8005314 w 10938294"/>
              <a:gd name="connsiteY108" fmla="*/ 4115591 h 6738970"/>
              <a:gd name="connsiteX109" fmla="*/ 8065699 w 10938294"/>
              <a:gd name="connsiteY109" fmla="*/ 4158723 h 6738970"/>
              <a:gd name="connsiteX110" fmla="*/ 8126084 w 10938294"/>
              <a:gd name="connsiteY110" fmla="*/ 4193229 h 6738970"/>
              <a:gd name="connsiteX111" fmla="*/ 8195095 w 10938294"/>
              <a:gd name="connsiteY111" fmla="*/ 4244987 h 6738970"/>
              <a:gd name="connsiteX112" fmla="*/ 8238227 w 10938294"/>
              <a:gd name="connsiteY112" fmla="*/ 4270867 h 6738970"/>
              <a:gd name="connsiteX113" fmla="*/ 8289986 w 10938294"/>
              <a:gd name="connsiteY113" fmla="*/ 4313999 h 6738970"/>
              <a:gd name="connsiteX114" fmla="*/ 8384876 w 10938294"/>
              <a:gd name="connsiteY114" fmla="*/ 4365757 h 6738970"/>
              <a:gd name="connsiteX115" fmla="*/ 8453888 w 10938294"/>
              <a:gd name="connsiteY115" fmla="*/ 4400263 h 6738970"/>
              <a:gd name="connsiteX116" fmla="*/ 8540152 w 10938294"/>
              <a:gd name="connsiteY116" fmla="*/ 4460648 h 6738970"/>
              <a:gd name="connsiteX117" fmla="*/ 8566031 w 10938294"/>
              <a:gd name="connsiteY117" fmla="*/ 4469274 h 6738970"/>
              <a:gd name="connsiteX118" fmla="*/ 8626416 w 10938294"/>
              <a:gd name="connsiteY118" fmla="*/ 4512406 h 6738970"/>
              <a:gd name="connsiteX119" fmla="*/ 8652295 w 10938294"/>
              <a:gd name="connsiteY119" fmla="*/ 4538285 h 6738970"/>
              <a:gd name="connsiteX120" fmla="*/ 8695427 w 10938294"/>
              <a:gd name="connsiteY120" fmla="*/ 4564165 h 6738970"/>
              <a:gd name="connsiteX121" fmla="*/ 8747186 w 10938294"/>
              <a:gd name="connsiteY121" fmla="*/ 4590044 h 6738970"/>
              <a:gd name="connsiteX122" fmla="*/ 8790318 w 10938294"/>
              <a:gd name="connsiteY122" fmla="*/ 4624550 h 6738970"/>
              <a:gd name="connsiteX123" fmla="*/ 8816197 w 10938294"/>
              <a:gd name="connsiteY123" fmla="*/ 4650429 h 6738970"/>
              <a:gd name="connsiteX124" fmla="*/ 8850703 w 10938294"/>
              <a:gd name="connsiteY124" fmla="*/ 4676308 h 6738970"/>
              <a:gd name="connsiteX125" fmla="*/ 8876582 w 10938294"/>
              <a:gd name="connsiteY125" fmla="*/ 4693561 h 6738970"/>
              <a:gd name="connsiteX126" fmla="*/ 8936967 w 10938294"/>
              <a:gd name="connsiteY126" fmla="*/ 4745319 h 6738970"/>
              <a:gd name="connsiteX127" fmla="*/ 8980099 w 10938294"/>
              <a:gd name="connsiteY127" fmla="*/ 4797078 h 6738970"/>
              <a:gd name="connsiteX128" fmla="*/ 9023231 w 10938294"/>
              <a:gd name="connsiteY128" fmla="*/ 4831584 h 6738970"/>
              <a:gd name="connsiteX129" fmla="*/ 9057737 w 10938294"/>
              <a:gd name="connsiteY129" fmla="*/ 4883342 h 6738970"/>
              <a:gd name="connsiteX130" fmla="*/ 9109495 w 10938294"/>
              <a:gd name="connsiteY130" fmla="*/ 4926474 h 6738970"/>
              <a:gd name="connsiteX131" fmla="*/ 9135374 w 10938294"/>
              <a:gd name="connsiteY131" fmla="*/ 4960980 h 6738970"/>
              <a:gd name="connsiteX132" fmla="*/ 9169880 w 10938294"/>
              <a:gd name="connsiteY132" fmla="*/ 4986859 h 6738970"/>
              <a:gd name="connsiteX133" fmla="*/ 9204386 w 10938294"/>
              <a:gd name="connsiteY133" fmla="*/ 5021365 h 6738970"/>
              <a:gd name="connsiteX134" fmla="*/ 9230265 w 10938294"/>
              <a:gd name="connsiteY134" fmla="*/ 5038617 h 6738970"/>
              <a:gd name="connsiteX135" fmla="*/ 9256144 w 10938294"/>
              <a:gd name="connsiteY135" fmla="*/ 5064497 h 6738970"/>
              <a:gd name="connsiteX136" fmla="*/ 9290650 w 10938294"/>
              <a:gd name="connsiteY136" fmla="*/ 5081750 h 6738970"/>
              <a:gd name="connsiteX137" fmla="*/ 9342408 w 10938294"/>
              <a:gd name="connsiteY137" fmla="*/ 5124882 h 6738970"/>
              <a:gd name="connsiteX138" fmla="*/ 9368288 w 10938294"/>
              <a:gd name="connsiteY138" fmla="*/ 5133508 h 6738970"/>
              <a:gd name="connsiteX139" fmla="*/ 9428673 w 10938294"/>
              <a:gd name="connsiteY139" fmla="*/ 5185267 h 6738970"/>
              <a:gd name="connsiteX140" fmla="*/ 9480431 w 10938294"/>
              <a:gd name="connsiteY140" fmla="*/ 5228399 h 6738970"/>
              <a:gd name="connsiteX141" fmla="*/ 9514937 w 10938294"/>
              <a:gd name="connsiteY141" fmla="*/ 5245651 h 6738970"/>
              <a:gd name="connsiteX142" fmla="*/ 9609827 w 10938294"/>
              <a:gd name="connsiteY142" fmla="*/ 5323289 h 6738970"/>
              <a:gd name="connsiteX143" fmla="*/ 9635706 w 10938294"/>
              <a:gd name="connsiteY143" fmla="*/ 5340542 h 6738970"/>
              <a:gd name="connsiteX144" fmla="*/ 9678839 w 10938294"/>
              <a:gd name="connsiteY144" fmla="*/ 5392301 h 6738970"/>
              <a:gd name="connsiteX145" fmla="*/ 9696091 w 10938294"/>
              <a:gd name="connsiteY145" fmla="*/ 5444059 h 6738970"/>
              <a:gd name="connsiteX146" fmla="*/ 9704718 w 10938294"/>
              <a:gd name="connsiteY146" fmla="*/ 5469938 h 6738970"/>
              <a:gd name="connsiteX147" fmla="*/ 9739223 w 10938294"/>
              <a:gd name="connsiteY147" fmla="*/ 5521697 h 6738970"/>
              <a:gd name="connsiteX148" fmla="*/ 9799608 w 10938294"/>
              <a:gd name="connsiteY148" fmla="*/ 5616587 h 6738970"/>
              <a:gd name="connsiteX149" fmla="*/ 9808235 w 10938294"/>
              <a:gd name="connsiteY149" fmla="*/ 5642467 h 6738970"/>
              <a:gd name="connsiteX150" fmla="*/ 9851367 w 10938294"/>
              <a:gd name="connsiteY150" fmla="*/ 5702851 h 6738970"/>
              <a:gd name="connsiteX151" fmla="*/ 9903125 w 10938294"/>
              <a:gd name="connsiteY151" fmla="*/ 5771863 h 6738970"/>
              <a:gd name="connsiteX152" fmla="*/ 9937631 w 10938294"/>
              <a:gd name="connsiteY152" fmla="*/ 5823621 h 6738970"/>
              <a:gd name="connsiteX153" fmla="*/ 9980763 w 10938294"/>
              <a:gd name="connsiteY153" fmla="*/ 5875380 h 6738970"/>
              <a:gd name="connsiteX154" fmla="*/ 10023895 w 10938294"/>
              <a:gd name="connsiteY154" fmla="*/ 5953017 h 6738970"/>
              <a:gd name="connsiteX155" fmla="*/ 10041148 w 10938294"/>
              <a:gd name="connsiteY155" fmla="*/ 5978897 h 6738970"/>
              <a:gd name="connsiteX156" fmla="*/ 10067027 w 10938294"/>
              <a:gd name="connsiteY156" fmla="*/ 6004776 h 6738970"/>
              <a:gd name="connsiteX157" fmla="*/ 10084280 w 10938294"/>
              <a:gd name="connsiteY157" fmla="*/ 6030655 h 6738970"/>
              <a:gd name="connsiteX158" fmla="*/ 10110159 w 10938294"/>
              <a:gd name="connsiteY158" fmla="*/ 6047908 h 6738970"/>
              <a:gd name="connsiteX159" fmla="*/ 10153291 w 10938294"/>
              <a:gd name="connsiteY159" fmla="*/ 6099667 h 6738970"/>
              <a:gd name="connsiteX160" fmla="*/ 10179171 w 10938294"/>
              <a:gd name="connsiteY160" fmla="*/ 6116919 h 6738970"/>
              <a:gd name="connsiteX161" fmla="*/ 10205050 w 10938294"/>
              <a:gd name="connsiteY161" fmla="*/ 6151425 h 6738970"/>
              <a:gd name="connsiteX162" fmla="*/ 10230929 w 10938294"/>
              <a:gd name="connsiteY162" fmla="*/ 6177304 h 6738970"/>
              <a:gd name="connsiteX163" fmla="*/ 10239556 w 10938294"/>
              <a:gd name="connsiteY163" fmla="*/ 6203184 h 6738970"/>
              <a:gd name="connsiteX164" fmla="*/ 10265435 w 10938294"/>
              <a:gd name="connsiteY164" fmla="*/ 6254942 h 6738970"/>
              <a:gd name="connsiteX165" fmla="*/ 10420711 w 10938294"/>
              <a:gd name="connsiteY165" fmla="*/ 6454298 h 6738970"/>
              <a:gd name="connsiteX166" fmla="*/ 10498348 w 10938294"/>
              <a:gd name="connsiteY166" fmla="*/ 6523468 h 6738970"/>
              <a:gd name="connsiteX167" fmla="*/ 10472468 w 10938294"/>
              <a:gd name="connsiteY167" fmla="*/ 6557815 h 6738970"/>
              <a:gd name="connsiteX168" fmla="*/ 10601865 w 10938294"/>
              <a:gd name="connsiteY168" fmla="*/ 6575385 h 6738970"/>
              <a:gd name="connsiteX169" fmla="*/ 10541480 w 10938294"/>
              <a:gd name="connsiteY169" fmla="*/ 6601105 h 6738970"/>
              <a:gd name="connsiteX170" fmla="*/ 10601865 w 10938294"/>
              <a:gd name="connsiteY170" fmla="*/ 6643922 h 6738970"/>
              <a:gd name="connsiteX171" fmla="*/ 10688128 w 10938294"/>
              <a:gd name="connsiteY171" fmla="*/ 6677952 h 6738970"/>
              <a:gd name="connsiteX172" fmla="*/ 10705380 w 10938294"/>
              <a:gd name="connsiteY172" fmla="*/ 6628883 h 6738970"/>
              <a:gd name="connsiteX173" fmla="*/ 10938294 w 10938294"/>
              <a:gd name="connsiteY173" fmla="*/ 6738970 h 6738970"/>
              <a:gd name="connsiteX174" fmla="*/ 8627 w 10938294"/>
              <a:gd name="connsiteY174" fmla="*/ 6738970 h 6738970"/>
              <a:gd name="connsiteX175" fmla="*/ 0 w 10938294"/>
              <a:gd name="connsiteY175" fmla="*/ 6887 h 6738970"/>
              <a:gd name="connsiteX176" fmla="*/ 3795623 w 10938294"/>
              <a:gd name="connsiteY176" fmla="*/ 0 h 6738970"/>
              <a:gd name="connsiteX177" fmla="*/ 3804250 w 10938294"/>
              <a:gd name="connsiteY177" fmla="*/ 26670 h 6738970"/>
              <a:gd name="connsiteX0" fmla="*/ 3804250 w 10938294"/>
              <a:gd name="connsiteY0" fmla="*/ 26670 h 6738970"/>
              <a:gd name="connsiteX1" fmla="*/ 3804250 w 10938294"/>
              <a:gd name="connsiteY1" fmla="*/ 26670 h 6738970"/>
              <a:gd name="connsiteX2" fmla="*/ 3821503 w 10938294"/>
              <a:gd name="connsiteY2" fmla="*/ 104308 h 6738970"/>
              <a:gd name="connsiteX3" fmla="*/ 3830129 w 10938294"/>
              <a:gd name="connsiteY3" fmla="*/ 130187 h 6738970"/>
              <a:gd name="connsiteX4" fmla="*/ 3864635 w 10938294"/>
              <a:gd name="connsiteY4" fmla="*/ 181946 h 6738970"/>
              <a:gd name="connsiteX5" fmla="*/ 3873261 w 10938294"/>
              <a:gd name="connsiteY5" fmla="*/ 207825 h 6738970"/>
              <a:gd name="connsiteX6" fmla="*/ 3907767 w 10938294"/>
              <a:gd name="connsiteY6" fmla="*/ 259584 h 6738970"/>
              <a:gd name="connsiteX7" fmla="*/ 3942273 w 10938294"/>
              <a:gd name="connsiteY7" fmla="*/ 311342 h 6738970"/>
              <a:gd name="connsiteX8" fmla="*/ 3950899 w 10938294"/>
              <a:gd name="connsiteY8" fmla="*/ 337221 h 6738970"/>
              <a:gd name="connsiteX9" fmla="*/ 3976778 w 10938294"/>
              <a:gd name="connsiteY9" fmla="*/ 363101 h 6738970"/>
              <a:gd name="connsiteX10" fmla="*/ 3994031 w 10938294"/>
              <a:gd name="connsiteY10" fmla="*/ 388980 h 6738970"/>
              <a:gd name="connsiteX11" fmla="*/ 4019910 w 10938294"/>
              <a:gd name="connsiteY11" fmla="*/ 414859 h 6738970"/>
              <a:gd name="connsiteX12" fmla="*/ 4037163 w 10938294"/>
              <a:gd name="connsiteY12" fmla="*/ 440738 h 6738970"/>
              <a:gd name="connsiteX13" fmla="*/ 4063042 w 10938294"/>
              <a:gd name="connsiteY13" fmla="*/ 457991 h 6738970"/>
              <a:gd name="connsiteX14" fmla="*/ 4080295 w 10938294"/>
              <a:gd name="connsiteY14" fmla="*/ 483870 h 6738970"/>
              <a:gd name="connsiteX15" fmla="*/ 4106174 w 10938294"/>
              <a:gd name="connsiteY15" fmla="*/ 509750 h 6738970"/>
              <a:gd name="connsiteX16" fmla="*/ 4114801 w 10938294"/>
              <a:gd name="connsiteY16" fmla="*/ 535629 h 6738970"/>
              <a:gd name="connsiteX17" fmla="*/ 4149306 w 10938294"/>
              <a:gd name="connsiteY17" fmla="*/ 587387 h 6738970"/>
              <a:gd name="connsiteX18" fmla="*/ 4166559 w 10938294"/>
              <a:gd name="connsiteY18" fmla="*/ 621893 h 6738970"/>
              <a:gd name="connsiteX19" fmla="*/ 4183812 w 10938294"/>
              <a:gd name="connsiteY19" fmla="*/ 647772 h 6738970"/>
              <a:gd name="connsiteX20" fmla="*/ 4192439 w 10938294"/>
              <a:gd name="connsiteY20" fmla="*/ 673651 h 6738970"/>
              <a:gd name="connsiteX21" fmla="*/ 4209691 w 10938294"/>
              <a:gd name="connsiteY21" fmla="*/ 699531 h 6738970"/>
              <a:gd name="connsiteX22" fmla="*/ 4244197 w 10938294"/>
              <a:gd name="connsiteY22" fmla="*/ 777168 h 6738970"/>
              <a:gd name="connsiteX23" fmla="*/ 4252823 w 10938294"/>
              <a:gd name="connsiteY23" fmla="*/ 803048 h 6738970"/>
              <a:gd name="connsiteX24" fmla="*/ 4304582 w 10938294"/>
              <a:gd name="connsiteY24" fmla="*/ 880685 h 6738970"/>
              <a:gd name="connsiteX25" fmla="*/ 4321835 w 10938294"/>
              <a:gd name="connsiteY25" fmla="*/ 906565 h 6738970"/>
              <a:gd name="connsiteX26" fmla="*/ 4356340 w 10938294"/>
              <a:gd name="connsiteY26" fmla="*/ 966950 h 6738970"/>
              <a:gd name="connsiteX27" fmla="*/ 4408099 w 10938294"/>
              <a:gd name="connsiteY27" fmla="*/ 1018708 h 6738970"/>
              <a:gd name="connsiteX28" fmla="*/ 4433978 w 10938294"/>
              <a:gd name="connsiteY28" fmla="*/ 1044587 h 6738970"/>
              <a:gd name="connsiteX29" fmla="*/ 4459857 w 10938294"/>
              <a:gd name="connsiteY29" fmla="*/ 1070467 h 6738970"/>
              <a:gd name="connsiteX30" fmla="*/ 4477110 w 10938294"/>
              <a:gd name="connsiteY30" fmla="*/ 1096346 h 6738970"/>
              <a:gd name="connsiteX31" fmla="*/ 4528869 w 10938294"/>
              <a:gd name="connsiteY31" fmla="*/ 1139478 h 6738970"/>
              <a:gd name="connsiteX32" fmla="*/ 4572001 w 10938294"/>
              <a:gd name="connsiteY32" fmla="*/ 1182610 h 6738970"/>
              <a:gd name="connsiteX33" fmla="*/ 4623759 w 10938294"/>
              <a:gd name="connsiteY33" fmla="*/ 1234368 h 6738970"/>
              <a:gd name="connsiteX34" fmla="*/ 4675518 w 10938294"/>
              <a:gd name="connsiteY34" fmla="*/ 1268874 h 6738970"/>
              <a:gd name="connsiteX35" fmla="*/ 4692771 w 10938294"/>
              <a:gd name="connsiteY35" fmla="*/ 1294753 h 6738970"/>
              <a:gd name="connsiteX36" fmla="*/ 4761782 w 10938294"/>
              <a:gd name="connsiteY36" fmla="*/ 1346512 h 6738970"/>
              <a:gd name="connsiteX37" fmla="*/ 4779035 w 10938294"/>
              <a:gd name="connsiteY37" fmla="*/ 1372391 h 6738970"/>
              <a:gd name="connsiteX38" fmla="*/ 4830793 w 10938294"/>
              <a:gd name="connsiteY38" fmla="*/ 1424150 h 6738970"/>
              <a:gd name="connsiteX39" fmla="*/ 4848046 w 10938294"/>
              <a:gd name="connsiteY39" fmla="*/ 1450029 h 6738970"/>
              <a:gd name="connsiteX40" fmla="*/ 4899805 w 10938294"/>
              <a:gd name="connsiteY40" fmla="*/ 1501787 h 6738970"/>
              <a:gd name="connsiteX41" fmla="*/ 4960190 w 10938294"/>
              <a:gd name="connsiteY41" fmla="*/ 1579425 h 6738970"/>
              <a:gd name="connsiteX42" fmla="*/ 4977442 w 10938294"/>
              <a:gd name="connsiteY42" fmla="*/ 1613931 h 6738970"/>
              <a:gd name="connsiteX43" fmla="*/ 5037827 w 10938294"/>
              <a:gd name="connsiteY43" fmla="*/ 1700195 h 6738970"/>
              <a:gd name="connsiteX44" fmla="*/ 5072333 w 10938294"/>
              <a:gd name="connsiteY44" fmla="*/ 1760580 h 6738970"/>
              <a:gd name="connsiteX45" fmla="*/ 5124091 w 10938294"/>
              <a:gd name="connsiteY45" fmla="*/ 1846844 h 6738970"/>
              <a:gd name="connsiteX46" fmla="*/ 5141344 w 10938294"/>
              <a:gd name="connsiteY46" fmla="*/ 1872723 h 6738970"/>
              <a:gd name="connsiteX47" fmla="*/ 5167223 w 10938294"/>
              <a:gd name="connsiteY47" fmla="*/ 1889976 h 6738970"/>
              <a:gd name="connsiteX48" fmla="*/ 5236235 w 10938294"/>
              <a:gd name="connsiteY48" fmla="*/ 1967614 h 6738970"/>
              <a:gd name="connsiteX49" fmla="*/ 5262114 w 10938294"/>
              <a:gd name="connsiteY49" fmla="*/ 1993493 h 6738970"/>
              <a:gd name="connsiteX50" fmla="*/ 5287993 w 10938294"/>
              <a:gd name="connsiteY50" fmla="*/ 2019372 h 6738970"/>
              <a:gd name="connsiteX51" fmla="*/ 5339752 w 10938294"/>
              <a:gd name="connsiteY51" fmla="*/ 2053878 h 6738970"/>
              <a:gd name="connsiteX52" fmla="*/ 5417390 w 10938294"/>
              <a:gd name="connsiteY52" fmla="*/ 2114263 h 6738970"/>
              <a:gd name="connsiteX53" fmla="*/ 5443269 w 10938294"/>
              <a:gd name="connsiteY53" fmla="*/ 2140142 h 6738970"/>
              <a:gd name="connsiteX54" fmla="*/ 5477774 w 10938294"/>
              <a:gd name="connsiteY54" fmla="*/ 2166021 h 6738970"/>
              <a:gd name="connsiteX55" fmla="*/ 5503654 w 10938294"/>
              <a:gd name="connsiteY55" fmla="*/ 2183274 h 6738970"/>
              <a:gd name="connsiteX56" fmla="*/ 5529533 w 10938294"/>
              <a:gd name="connsiteY56" fmla="*/ 2209153 h 6738970"/>
              <a:gd name="connsiteX57" fmla="*/ 5589918 w 10938294"/>
              <a:gd name="connsiteY57" fmla="*/ 2243659 h 6738970"/>
              <a:gd name="connsiteX58" fmla="*/ 5710688 w 10938294"/>
              <a:gd name="connsiteY58" fmla="*/ 2347176 h 6738970"/>
              <a:gd name="connsiteX59" fmla="*/ 5745193 w 10938294"/>
              <a:gd name="connsiteY59" fmla="*/ 2373055 h 6738970"/>
              <a:gd name="connsiteX60" fmla="*/ 5779699 w 10938294"/>
              <a:gd name="connsiteY60" fmla="*/ 2407561 h 6738970"/>
              <a:gd name="connsiteX61" fmla="*/ 5831457 w 10938294"/>
              <a:gd name="connsiteY61" fmla="*/ 2442067 h 6738970"/>
              <a:gd name="connsiteX62" fmla="*/ 5891842 w 10938294"/>
              <a:gd name="connsiteY62" fmla="*/ 2502451 h 6738970"/>
              <a:gd name="connsiteX63" fmla="*/ 5978106 w 10938294"/>
              <a:gd name="connsiteY63" fmla="*/ 2562836 h 6738970"/>
              <a:gd name="connsiteX64" fmla="*/ 6003986 w 10938294"/>
              <a:gd name="connsiteY64" fmla="*/ 2588716 h 6738970"/>
              <a:gd name="connsiteX65" fmla="*/ 6098876 w 10938294"/>
              <a:gd name="connsiteY65" fmla="*/ 2657727 h 6738970"/>
              <a:gd name="connsiteX66" fmla="*/ 6142008 w 10938294"/>
              <a:gd name="connsiteY66" fmla="*/ 2683606 h 6738970"/>
              <a:gd name="connsiteX67" fmla="*/ 6211020 w 10938294"/>
              <a:gd name="connsiteY67" fmla="*/ 2743991 h 6738970"/>
              <a:gd name="connsiteX68" fmla="*/ 6254152 w 10938294"/>
              <a:gd name="connsiteY68" fmla="*/ 2769870 h 6738970"/>
              <a:gd name="connsiteX69" fmla="*/ 6288657 w 10938294"/>
              <a:gd name="connsiteY69" fmla="*/ 2795750 h 6738970"/>
              <a:gd name="connsiteX70" fmla="*/ 6331790 w 10938294"/>
              <a:gd name="connsiteY70" fmla="*/ 2813002 h 6738970"/>
              <a:gd name="connsiteX71" fmla="*/ 6366295 w 10938294"/>
              <a:gd name="connsiteY71" fmla="*/ 2838882 h 6738970"/>
              <a:gd name="connsiteX72" fmla="*/ 6400801 w 10938294"/>
              <a:gd name="connsiteY72" fmla="*/ 2856134 h 6738970"/>
              <a:gd name="connsiteX73" fmla="*/ 6452559 w 10938294"/>
              <a:gd name="connsiteY73" fmla="*/ 2890640 h 6738970"/>
              <a:gd name="connsiteX74" fmla="*/ 6530197 w 10938294"/>
              <a:gd name="connsiteY74" fmla="*/ 2933772 h 6738970"/>
              <a:gd name="connsiteX75" fmla="*/ 6581956 w 10938294"/>
              <a:gd name="connsiteY75" fmla="*/ 2968278 h 6738970"/>
              <a:gd name="connsiteX76" fmla="*/ 6625088 w 10938294"/>
              <a:gd name="connsiteY76" fmla="*/ 2994157 h 6738970"/>
              <a:gd name="connsiteX77" fmla="*/ 6659593 w 10938294"/>
              <a:gd name="connsiteY77" fmla="*/ 3020036 h 6738970"/>
              <a:gd name="connsiteX78" fmla="*/ 6685473 w 10938294"/>
              <a:gd name="connsiteY78" fmla="*/ 3037289 h 6738970"/>
              <a:gd name="connsiteX79" fmla="*/ 6788990 w 10938294"/>
              <a:gd name="connsiteY79" fmla="*/ 3114927 h 6738970"/>
              <a:gd name="connsiteX80" fmla="*/ 6823495 w 10938294"/>
              <a:gd name="connsiteY80" fmla="*/ 3140806 h 6738970"/>
              <a:gd name="connsiteX81" fmla="*/ 6849374 w 10938294"/>
              <a:gd name="connsiteY81" fmla="*/ 3158059 h 6738970"/>
              <a:gd name="connsiteX82" fmla="*/ 6883880 w 10938294"/>
              <a:gd name="connsiteY82" fmla="*/ 3183938 h 6738970"/>
              <a:gd name="connsiteX83" fmla="*/ 6909759 w 10938294"/>
              <a:gd name="connsiteY83" fmla="*/ 3192565 h 6738970"/>
              <a:gd name="connsiteX84" fmla="*/ 6978771 w 10938294"/>
              <a:gd name="connsiteY84" fmla="*/ 3244323 h 6738970"/>
              <a:gd name="connsiteX85" fmla="*/ 7030529 w 10938294"/>
              <a:gd name="connsiteY85" fmla="*/ 3278829 h 6738970"/>
              <a:gd name="connsiteX86" fmla="*/ 7056408 w 10938294"/>
              <a:gd name="connsiteY86" fmla="*/ 3296082 h 6738970"/>
              <a:gd name="connsiteX87" fmla="*/ 7082288 w 10938294"/>
              <a:gd name="connsiteY87" fmla="*/ 3304708 h 6738970"/>
              <a:gd name="connsiteX88" fmla="*/ 7159925 w 10938294"/>
              <a:gd name="connsiteY88" fmla="*/ 3356467 h 6738970"/>
              <a:gd name="connsiteX89" fmla="*/ 7211684 w 10938294"/>
              <a:gd name="connsiteY89" fmla="*/ 3390972 h 6738970"/>
              <a:gd name="connsiteX90" fmla="*/ 7246190 w 10938294"/>
              <a:gd name="connsiteY90" fmla="*/ 3408225 h 6738970"/>
              <a:gd name="connsiteX91" fmla="*/ 7280695 w 10938294"/>
              <a:gd name="connsiteY91" fmla="*/ 3434104 h 6738970"/>
              <a:gd name="connsiteX92" fmla="*/ 7332454 w 10938294"/>
              <a:gd name="connsiteY92" fmla="*/ 3468610 h 6738970"/>
              <a:gd name="connsiteX93" fmla="*/ 7349706 w 10938294"/>
              <a:gd name="connsiteY93" fmla="*/ 3494489 h 6738970"/>
              <a:gd name="connsiteX94" fmla="*/ 7375586 w 10938294"/>
              <a:gd name="connsiteY94" fmla="*/ 3503116 h 6738970"/>
              <a:gd name="connsiteX95" fmla="*/ 7418718 w 10938294"/>
              <a:gd name="connsiteY95" fmla="*/ 3537621 h 6738970"/>
              <a:gd name="connsiteX96" fmla="*/ 7496356 w 10938294"/>
              <a:gd name="connsiteY96" fmla="*/ 3606633 h 6738970"/>
              <a:gd name="connsiteX97" fmla="*/ 7513608 w 10938294"/>
              <a:gd name="connsiteY97" fmla="*/ 3632512 h 6738970"/>
              <a:gd name="connsiteX98" fmla="*/ 7548114 w 10938294"/>
              <a:gd name="connsiteY98" fmla="*/ 3658391 h 6738970"/>
              <a:gd name="connsiteX99" fmla="*/ 7599873 w 10938294"/>
              <a:gd name="connsiteY99" fmla="*/ 3701523 h 6738970"/>
              <a:gd name="connsiteX100" fmla="*/ 7651631 w 10938294"/>
              <a:gd name="connsiteY100" fmla="*/ 3753282 h 6738970"/>
              <a:gd name="connsiteX101" fmla="*/ 7694763 w 10938294"/>
              <a:gd name="connsiteY101" fmla="*/ 3796414 h 6738970"/>
              <a:gd name="connsiteX102" fmla="*/ 7720642 w 10938294"/>
              <a:gd name="connsiteY102" fmla="*/ 3839546 h 6738970"/>
              <a:gd name="connsiteX103" fmla="*/ 7746522 w 10938294"/>
              <a:gd name="connsiteY103" fmla="*/ 3865425 h 6738970"/>
              <a:gd name="connsiteX104" fmla="*/ 7772401 w 10938294"/>
              <a:gd name="connsiteY104" fmla="*/ 3899931 h 6738970"/>
              <a:gd name="connsiteX105" fmla="*/ 7815533 w 10938294"/>
              <a:gd name="connsiteY105" fmla="*/ 3934436 h 6738970"/>
              <a:gd name="connsiteX106" fmla="*/ 7850039 w 10938294"/>
              <a:gd name="connsiteY106" fmla="*/ 3986195 h 6738970"/>
              <a:gd name="connsiteX107" fmla="*/ 7919050 w 10938294"/>
              <a:gd name="connsiteY107" fmla="*/ 4046580 h 6738970"/>
              <a:gd name="connsiteX108" fmla="*/ 8005314 w 10938294"/>
              <a:gd name="connsiteY108" fmla="*/ 4115591 h 6738970"/>
              <a:gd name="connsiteX109" fmla="*/ 8065699 w 10938294"/>
              <a:gd name="connsiteY109" fmla="*/ 4158723 h 6738970"/>
              <a:gd name="connsiteX110" fmla="*/ 8126084 w 10938294"/>
              <a:gd name="connsiteY110" fmla="*/ 4193229 h 6738970"/>
              <a:gd name="connsiteX111" fmla="*/ 8195095 w 10938294"/>
              <a:gd name="connsiteY111" fmla="*/ 4244987 h 6738970"/>
              <a:gd name="connsiteX112" fmla="*/ 8238227 w 10938294"/>
              <a:gd name="connsiteY112" fmla="*/ 4270867 h 6738970"/>
              <a:gd name="connsiteX113" fmla="*/ 8289986 w 10938294"/>
              <a:gd name="connsiteY113" fmla="*/ 4313999 h 6738970"/>
              <a:gd name="connsiteX114" fmla="*/ 8384876 w 10938294"/>
              <a:gd name="connsiteY114" fmla="*/ 4365757 h 6738970"/>
              <a:gd name="connsiteX115" fmla="*/ 8453888 w 10938294"/>
              <a:gd name="connsiteY115" fmla="*/ 4400263 h 6738970"/>
              <a:gd name="connsiteX116" fmla="*/ 8540152 w 10938294"/>
              <a:gd name="connsiteY116" fmla="*/ 4460648 h 6738970"/>
              <a:gd name="connsiteX117" fmla="*/ 8566031 w 10938294"/>
              <a:gd name="connsiteY117" fmla="*/ 4469274 h 6738970"/>
              <a:gd name="connsiteX118" fmla="*/ 8626416 w 10938294"/>
              <a:gd name="connsiteY118" fmla="*/ 4512406 h 6738970"/>
              <a:gd name="connsiteX119" fmla="*/ 8652295 w 10938294"/>
              <a:gd name="connsiteY119" fmla="*/ 4538285 h 6738970"/>
              <a:gd name="connsiteX120" fmla="*/ 8695427 w 10938294"/>
              <a:gd name="connsiteY120" fmla="*/ 4564165 h 6738970"/>
              <a:gd name="connsiteX121" fmla="*/ 8747186 w 10938294"/>
              <a:gd name="connsiteY121" fmla="*/ 4590044 h 6738970"/>
              <a:gd name="connsiteX122" fmla="*/ 8790318 w 10938294"/>
              <a:gd name="connsiteY122" fmla="*/ 4624550 h 6738970"/>
              <a:gd name="connsiteX123" fmla="*/ 8816197 w 10938294"/>
              <a:gd name="connsiteY123" fmla="*/ 4650429 h 6738970"/>
              <a:gd name="connsiteX124" fmla="*/ 8850703 w 10938294"/>
              <a:gd name="connsiteY124" fmla="*/ 4676308 h 6738970"/>
              <a:gd name="connsiteX125" fmla="*/ 8876582 w 10938294"/>
              <a:gd name="connsiteY125" fmla="*/ 4693561 h 6738970"/>
              <a:gd name="connsiteX126" fmla="*/ 8936967 w 10938294"/>
              <a:gd name="connsiteY126" fmla="*/ 4745319 h 6738970"/>
              <a:gd name="connsiteX127" fmla="*/ 8980099 w 10938294"/>
              <a:gd name="connsiteY127" fmla="*/ 4797078 h 6738970"/>
              <a:gd name="connsiteX128" fmla="*/ 9023231 w 10938294"/>
              <a:gd name="connsiteY128" fmla="*/ 4831584 h 6738970"/>
              <a:gd name="connsiteX129" fmla="*/ 9057737 w 10938294"/>
              <a:gd name="connsiteY129" fmla="*/ 4883342 h 6738970"/>
              <a:gd name="connsiteX130" fmla="*/ 9109495 w 10938294"/>
              <a:gd name="connsiteY130" fmla="*/ 4926474 h 6738970"/>
              <a:gd name="connsiteX131" fmla="*/ 9135374 w 10938294"/>
              <a:gd name="connsiteY131" fmla="*/ 4960980 h 6738970"/>
              <a:gd name="connsiteX132" fmla="*/ 9169880 w 10938294"/>
              <a:gd name="connsiteY132" fmla="*/ 4986859 h 6738970"/>
              <a:gd name="connsiteX133" fmla="*/ 9204386 w 10938294"/>
              <a:gd name="connsiteY133" fmla="*/ 5021365 h 6738970"/>
              <a:gd name="connsiteX134" fmla="*/ 9230265 w 10938294"/>
              <a:gd name="connsiteY134" fmla="*/ 5038617 h 6738970"/>
              <a:gd name="connsiteX135" fmla="*/ 9256144 w 10938294"/>
              <a:gd name="connsiteY135" fmla="*/ 5064497 h 6738970"/>
              <a:gd name="connsiteX136" fmla="*/ 9290650 w 10938294"/>
              <a:gd name="connsiteY136" fmla="*/ 5081750 h 6738970"/>
              <a:gd name="connsiteX137" fmla="*/ 9342408 w 10938294"/>
              <a:gd name="connsiteY137" fmla="*/ 5124882 h 6738970"/>
              <a:gd name="connsiteX138" fmla="*/ 9368288 w 10938294"/>
              <a:gd name="connsiteY138" fmla="*/ 5133508 h 6738970"/>
              <a:gd name="connsiteX139" fmla="*/ 9428673 w 10938294"/>
              <a:gd name="connsiteY139" fmla="*/ 5185267 h 6738970"/>
              <a:gd name="connsiteX140" fmla="*/ 9480431 w 10938294"/>
              <a:gd name="connsiteY140" fmla="*/ 5228399 h 6738970"/>
              <a:gd name="connsiteX141" fmla="*/ 9514937 w 10938294"/>
              <a:gd name="connsiteY141" fmla="*/ 5245651 h 6738970"/>
              <a:gd name="connsiteX142" fmla="*/ 9609827 w 10938294"/>
              <a:gd name="connsiteY142" fmla="*/ 5323289 h 6738970"/>
              <a:gd name="connsiteX143" fmla="*/ 9635706 w 10938294"/>
              <a:gd name="connsiteY143" fmla="*/ 5340542 h 6738970"/>
              <a:gd name="connsiteX144" fmla="*/ 9678839 w 10938294"/>
              <a:gd name="connsiteY144" fmla="*/ 5392301 h 6738970"/>
              <a:gd name="connsiteX145" fmla="*/ 9696091 w 10938294"/>
              <a:gd name="connsiteY145" fmla="*/ 5444059 h 6738970"/>
              <a:gd name="connsiteX146" fmla="*/ 9704718 w 10938294"/>
              <a:gd name="connsiteY146" fmla="*/ 5469938 h 6738970"/>
              <a:gd name="connsiteX147" fmla="*/ 9739223 w 10938294"/>
              <a:gd name="connsiteY147" fmla="*/ 5521697 h 6738970"/>
              <a:gd name="connsiteX148" fmla="*/ 9799608 w 10938294"/>
              <a:gd name="connsiteY148" fmla="*/ 5616587 h 6738970"/>
              <a:gd name="connsiteX149" fmla="*/ 9808235 w 10938294"/>
              <a:gd name="connsiteY149" fmla="*/ 5642467 h 6738970"/>
              <a:gd name="connsiteX150" fmla="*/ 9851367 w 10938294"/>
              <a:gd name="connsiteY150" fmla="*/ 5702851 h 6738970"/>
              <a:gd name="connsiteX151" fmla="*/ 9903125 w 10938294"/>
              <a:gd name="connsiteY151" fmla="*/ 5771863 h 6738970"/>
              <a:gd name="connsiteX152" fmla="*/ 9937631 w 10938294"/>
              <a:gd name="connsiteY152" fmla="*/ 5823621 h 6738970"/>
              <a:gd name="connsiteX153" fmla="*/ 9980763 w 10938294"/>
              <a:gd name="connsiteY153" fmla="*/ 5875380 h 6738970"/>
              <a:gd name="connsiteX154" fmla="*/ 10023895 w 10938294"/>
              <a:gd name="connsiteY154" fmla="*/ 5953017 h 6738970"/>
              <a:gd name="connsiteX155" fmla="*/ 10041148 w 10938294"/>
              <a:gd name="connsiteY155" fmla="*/ 5978897 h 6738970"/>
              <a:gd name="connsiteX156" fmla="*/ 10067027 w 10938294"/>
              <a:gd name="connsiteY156" fmla="*/ 6004776 h 6738970"/>
              <a:gd name="connsiteX157" fmla="*/ 10084280 w 10938294"/>
              <a:gd name="connsiteY157" fmla="*/ 6030655 h 6738970"/>
              <a:gd name="connsiteX158" fmla="*/ 10110159 w 10938294"/>
              <a:gd name="connsiteY158" fmla="*/ 6047908 h 6738970"/>
              <a:gd name="connsiteX159" fmla="*/ 10153291 w 10938294"/>
              <a:gd name="connsiteY159" fmla="*/ 6099667 h 6738970"/>
              <a:gd name="connsiteX160" fmla="*/ 10179171 w 10938294"/>
              <a:gd name="connsiteY160" fmla="*/ 6116919 h 6738970"/>
              <a:gd name="connsiteX161" fmla="*/ 10205050 w 10938294"/>
              <a:gd name="connsiteY161" fmla="*/ 6151425 h 6738970"/>
              <a:gd name="connsiteX162" fmla="*/ 10230929 w 10938294"/>
              <a:gd name="connsiteY162" fmla="*/ 6177304 h 6738970"/>
              <a:gd name="connsiteX163" fmla="*/ 10239556 w 10938294"/>
              <a:gd name="connsiteY163" fmla="*/ 6203184 h 6738970"/>
              <a:gd name="connsiteX164" fmla="*/ 10265435 w 10938294"/>
              <a:gd name="connsiteY164" fmla="*/ 6254942 h 6738970"/>
              <a:gd name="connsiteX165" fmla="*/ 10420711 w 10938294"/>
              <a:gd name="connsiteY165" fmla="*/ 6454298 h 6738970"/>
              <a:gd name="connsiteX166" fmla="*/ 10498348 w 10938294"/>
              <a:gd name="connsiteY166" fmla="*/ 6523468 h 6738970"/>
              <a:gd name="connsiteX167" fmla="*/ 10472468 w 10938294"/>
              <a:gd name="connsiteY167" fmla="*/ 6557815 h 6738970"/>
              <a:gd name="connsiteX168" fmla="*/ 10601865 w 10938294"/>
              <a:gd name="connsiteY168" fmla="*/ 6575385 h 6738970"/>
              <a:gd name="connsiteX169" fmla="*/ 10541480 w 10938294"/>
              <a:gd name="connsiteY169" fmla="*/ 6601105 h 6738970"/>
              <a:gd name="connsiteX170" fmla="*/ 10601865 w 10938294"/>
              <a:gd name="connsiteY170" fmla="*/ 6643922 h 6738970"/>
              <a:gd name="connsiteX171" fmla="*/ 10688128 w 10938294"/>
              <a:gd name="connsiteY171" fmla="*/ 6677952 h 6738970"/>
              <a:gd name="connsiteX172" fmla="*/ 10705380 w 10938294"/>
              <a:gd name="connsiteY172" fmla="*/ 6628883 h 6738970"/>
              <a:gd name="connsiteX173" fmla="*/ 10938294 w 10938294"/>
              <a:gd name="connsiteY173" fmla="*/ 6738970 h 6738970"/>
              <a:gd name="connsiteX174" fmla="*/ 8627 w 10938294"/>
              <a:gd name="connsiteY174" fmla="*/ 6738970 h 6738970"/>
              <a:gd name="connsiteX175" fmla="*/ 0 w 10938294"/>
              <a:gd name="connsiteY175" fmla="*/ 6887 h 6738970"/>
              <a:gd name="connsiteX176" fmla="*/ 3795623 w 10938294"/>
              <a:gd name="connsiteY176" fmla="*/ 0 h 6738970"/>
              <a:gd name="connsiteX177" fmla="*/ 3804250 w 10938294"/>
              <a:gd name="connsiteY177" fmla="*/ 26670 h 6738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0938294" h="6738970">
                <a:moveTo>
                  <a:pt x="3804250" y="26670"/>
                </a:moveTo>
                <a:lnTo>
                  <a:pt x="3804250" y="26670"/>
                </a:lnTo>
                <a:cubicBezTo>
                  <a:pt x="3810001" y="52549"/>
                  <a:pt x="3815073" y="78589"/>
                  <a:pt x="3821503" y="104308"/>
                </a:cubicBezTo>
                <a:cubicBezTo>
                  <a:pt x="3823708" y="113129"/>
                  <a:pt x="3825713" y="122238"/>
                  <a:pt x="3830129" y="130187"/>
                </a:cubicBezTo>
                <a:cubicBezTo>
                  <a:pt x="3840199" y="148313"/>
                  <a:pt x="3864635" y="181946"/>
                  <a:pt x="3864635" y="181946"/>
                </a:cubicBezTo>
                <a:cubicBezTo>
                  <a:pt x="3867510" y="190572"/>
                  <a:pt x="3868845" y="199876"/>
                  <a:pt x="3873261" y="207825"/>
                </a:cubicBezTo>
                <a:cubicBezTo>
                  <a:pt x="3883331" y="225951"/>
                  <a:pt x="3907767" y="259584"/>
                  <a:pt x="3907767" y="259584"/>
                </a:cubicBezTo>
                <a:cubicBezTo>
                  <a:pt x="3928277" y="321118"/>
                  <a:pt x="3899194" y="246725"/>
                  <a:pt x="3942273" y="311342"/>
                </a:cubicBezTo>
                <a:cubicBezTo>
                  <a:pt x="3947317" y="318908"/>
                  <a:pt x="3945855" y="329655"/>
                  <a:pt x="3950899" y="337221"/>
                </a:cubicBezTo>
                <a:cubicBezTo>
                  <a:pt x="3957666" y="347372"/>
                  <a:pt x="3968968" y="353729"/>
                  <a:pt x="3976778" y="363101"/>
                </a:cubicBezTo>
                <a:cubicBezTo>
                  <a:pt x="3983415" y="371066"/>
                  <a:pt x="3987394" y="381015"/>
                  <a:pt x="3994031" y="388980"/>
                </a:cubicBezTo>
                <a:cubicBezTo>
                  <a:pt x="4001841" y="398352"/>
                  <a:pt x="4012100" y="405487"/>
                  <a:pt x="4019910" y="414859"/>
                </a:cubicBezTo>
                <a:cubicBezTo>
                  <a:pt x="4026547" y="422824"/>
                  <a:pt x="4029832" y="433407"/>
                  <a:pt x="4037163" y="440738"/>
                </a:cubicBezTo>
                <a:cubicBezTo>
                  <a:pt x="4044494" y="448069"/>
                  <a:pt x="4054416" y="452240"/>
                  <a:pt x="4063042" y="457991"/>
                </a:cubicBezTo>
                <a:cubicBezTo>
                  <a:pt x="4068793" y="466617"/>
                  <a:pt x="4073658" y="475905"/>
                  <a:pt x="4080295" y="483870"/>
                </a:cubicBezTo>
                <a:cubicBezTo>
                  <a:pt x="4088105" y="493242"/>
                  <a:pt x="4099407" y="499599"/>
                  <a:pt x="4106174" y="509750"/>
                </a:cubicBezTo>
                <a:cubicBezTo>
                  <a:pt x="4111218" y="517316"/>
                  <a:pt x="4110385" y="527680"/>
                  <a:pt x="4114801" y="535629"/>
                </a:cubicBezTo>
                <a:cubicBezTo>
                  <a:pt x="4124871" y="553755"/>
                  <a:pt x="4140033" y="568841"/>
                  <a:pt x="4149306" y="587387"/>
                </a:cubicBezTo>
                <a:cubicBezTo>
                  <a:pt x="4155057" y="598889"/>
                  <a:pt x="4160179" y="610728"/>
                  <a:pt x="4166559" y="621893"/>
                </a:cubicBezTo>
                <a:cubicBezTo>
                  <a:pt x="4171703" y="630895"/>
                  <a:pt x="4179175" y="638499"/>
                  <a:pt x="4183812" y="647772"/>
                </a:cubicBezTo>
                <a:cubicBezTo>
                  <a:pt x="4187879" y="655905"/>
                  <a:pt x="4188373" y="665518"/>
                  <a:pt x="4192439" y="673651"/>
                </a:cubicBezTo>
                <a:cubicBezTo>
                  <a:pt x="4197076" y="682924"/>
                  <a:pt x="4205480" y="690057"/>
                  <a:pt x="4209691" y="699531"/>
                </a:cubicBezTo>
                <a:cubicBezTo>
                  <a:pt x="4250749" y="791914"/>
                  <a:pt x="4205154" y="718605"/>
                  <a:pt x="4244197" y="777168"/>
                </a:cubicBezTo>
                <a:cubicBezTo>
                  <a:pt x="4247072" y="785795"/>
                  <a:pt x="4248407" y="795099"/>
                  <a:pt x="4252823" y="803048"/>
                </a:cubicBezTo>
                <a:lnTo>
                  <a:pt x="4304582" y="880685"/>
                </a:lnTo>
                <a:cubicBezTo>
                  <a:pt x="4310333" y="889312"/>
                  <a:pt x="4317198" y="897292"/>
                  <a:pt x="4321835" y="906565"/>
                </a:cubicBezTo>
                <a:cubicBezTo>
                  <a:pt x="4330758" y="924410"/>
                  <a:pt x="4342410" y="951278"/>
                  <a:pt x="4356340" y="966950"/>
                </a:cubicBezTo>
                <a:cubicBezTo>
                  <a:pt x="4372550" y="985186"/>
                  <a:pt x="4390846" y="1001455"/>
                  <a:pt x="4408099" y="1018708"/>
                </a:cubicBezTo>
                <a:lnTo>
                  <a:pt x="4433978" y="1044587"/>
                </a:lnTo>
                <a:cubicBezTo>
                  <a:pt x="4442604" y="1053214"/>
                  <a:pt x="4453090" y="1060316"/>
                  <a:pt x="4459857" y="1070467"/>
                </a:cubicBezTo>
                <a:cubicBezTo>
                  <a:pt x="4465608" y="1079093"/>
                  <a:pt x="4469779" y="1089015"/>
                  <a:pt x="4477110" y="1096346"/>
                </a:cubicBezTo>
                <a:cubicBezTo>
                  <a:pt x="4544965" y="1164199"/>
                  <a:pt x="4458213" y="1054691"/>
                  <a:pt x="4528869" y="1139478"/>
                </a:cubicBezTo>
                <a:cubicBezTo>
                  <a:pt x="4598702" y="1223277"/>
                  <a:pt x="4490667" y="1110313"/>
                  <a:pt x="4572001" y="1182610"/>
                </a:cubicBezTo>
                <a:cubicBezTo>
                  <a:pt x="4590237" y="1198820"/>
                  <a:pt x="4603458" y="1220834"/>
                  <a:pt x="4623759" y="1234368"/>
                </a:cubicBezTo>
                <a:lnTo>
                  <a:pt x="4675518" y="1268874"/>
                </a:lnTo>
                <a:cubicBezTo>
                  <a:pt x="4681269" y="1277500"/>
                  <a:pt x="4685065" y="1287817"/>
                  <a:pt x="4692771" y="1294753"/>
                </a:cubicBezTo>
                <a:cubicBezTo>
                  <a:pt x="4714144" y="1313989"/>
                  <a:pt x="4745832" y="1322587"/>
                  <a:pt x="4761782" y="1346512"/>
                </a:cubicBezTo>
                <a:cubicBezTo>
                  <a:pt x="4767533" y="1355138"/>
                  <a:pt x="4772147" y="1364642"/>
                  <a:pt x="4779035" y="1372391"/>
                </a:cubicBezTo>
                <a:cubicBezTo>
                  <a:pt x="4795245" y="1390627"/>
                  <a:pt x="4817259" y="1403849"/>
                  <a:pt x="4830793" y="1424150"/>
                </a:cubicBezTo>
                <a:cubicBezTo>
                  <a:pt x="4836544" y="1432776"/>
                  <a:pt x="4841158" y="1442280"/>
                  <a:pt x="4848046" y="1450029"/>
                </a:cubicBezTo>
                <a:cubicBezTo>
                  <a:pt x="4864256" y="1468265"/>
                  <a:pt x="4886271" y="1481485"/>
                  <a:pt x="4899805" y="1501787"/>
                </a:cubicBezTo>
                <a:cubicBezTo>
                  <a:pt x="4941077" y="1563697"/>
                  <a:pt x="4919648" y="1538884"/>
                  <a:pt x="4960190" y="1579425"/>
                </a:cubicBezTo>
                <a:cubicBezTo>
                  <a:pt x="4965941" y="1590927"/>
                  <a:pt x="4970626" y="1603026"/>
                  <a:pt x="4977442" y="1613931"/>
                </a:cubicBezTo>
                <a:cubicBezTo>
                  <a:pt x="5004502" y="1657227"/>
                  <a:pt x="5011588" y="1647718"/>
                  <a:pt x="5037827" y="1700195"/>
                </a:cubicBezTo>
                <a:cubicBezTo>
                  <a:pt x="5089957" y="1804456"/>
                  <a:pt x="5023566" y="1675240"/>
                  <a:pt x="5072333" y="1760580"/>
                </a:cubicBezTo>
                <a:cubicBezTo>
                  <a:pt x="5125388" y="1853424"/>
                  <a:pt x="5039676" y="1720220"/>
                  <a:pt x="5124091" y="1846844"/>
                </a:cubicBezTo>
                <a:cubicBezTo>
                  <a:pt x="5129842" y="1855470"/>
                  <a:pt x="5132718" y="1866972"/>
                  <a:pt x="5141344" y="1872723"/>
                </a:cubicBezTo>
                <a:lnTo>
                  <a:pt x="5167223" y="1889976"/>
                </a:lnTo>
                <a:cubicBezTo>
                  <a:pt x="5198011" y="1936156"/>
                  <a:pt x="5177145" y="1908524"/>
                  <a:pt x="5236235" y="1967614"/>
                </a:cubicBezTo>
                <a:lnTo>
                  <a:pt x="5262114" y="1993493"/>
                </a:lnTo>
                <a:cubicBezTo>
                  <a:pt x="5270740" y="2002119"/>
                  <a:pt x="5277842" y="2012605"/>
                  <a:pt x="5287993" y="2019372"/>
                </a:cubicBezTo>
                <a:cubicBezTo>
                  <a:pt x="5305246" y="2030874"/>
                  <a:pt x="5325090" y="2039216"/>
                  <a:pt x="5339752" y="2053878"/>
                </a:cubicBezTo>
                <a:cubicBezTo>
                  <a:pt x="5419333" y="2133462"/>
                  <a:pt x="5326065" y="2045771"/>
                  <a:pt x="5417390" y="2114263"/>
                </a:cubicBezTo>
                <a:cubicBezTo>
                  <a:pt x="5427150" y="2121583"/>
                  <a:pt x="5434006" y="2132203"/>
                  <a:pt x="5443269" y="2140142"/>
                </a:cubicBezTo>
                <a:cubicBezTo>
                  <a:pt x="5454185" y="2149499"/>
                  <a:pt x="5466075" y="2157664"/>
                  <a:pt x="5477774" y="2166021"/>
                </a:cubicBezTo>
                <a:cubicBezTo>
                  <a:pt x="5486211" y="2172047"/>
                  <a:pt x="5495689" y="2176637"/>
                  <a:pt x="5503654" y="2183274"/>
                </a:cubicBezTo>
                <a:cubicBezTo>
                  <a:pt x="5513026" y="2191084"/>
                  <a:pt x="5520161" y="2201343"/>
                  <a:pt x="5529533" y="2209153"/>
                </a:cubicBezTo>
                <a:cubicBezTo>
                  <a:pt x="5578433" y="2249904"/>
                  <a:pt x="5530856" y="2201472"/>
                  <a:pt x="5589918" y="2243659"/>
                </a:cubicBezTo>
                <a:cubicBezTo>
                  <a:pt x="5742698" y="2352787"/>
                  <a:pt x="5626372" y="2273399"/>
                  <a:pt x="5710688" y="2347176"/>
                </a:cubicBezTo>
                <a:cubicBezTo>
                  <a:pt x="5721508" y="2356643"/>
                  <a:pt x="5734373" y="2363588"/>
                  <a:pt x="5745193" y="2373055"/>
                </a:cubicBezTo>
                <a:cubicBezTo>
                  <a:pt x="5757435" y="2383766"/>
                  <a:pt x="5766997" y="2397399"/>
                  <a:pt x="5779699" y="2407561"/>
                </a:cubicBezTo>
                <a:cubicBezTo>
                  <a:pt x="5795890" y="2420514"/>
                  <a:pt x="5816795" y="2427405"/>
                  <a:pt x="5831457" y="2442067"/>
                </a:cubicBezTo>
                <a:cubicBezTo>
                  <a:pt x="5851585" y="2462195"/>
                  <a:pt x="5868157" y="2486661"/>
                  <a:pt x="5891842" y="2502451"/>
                </a:cubicBezTo>
                <a:cubicBezTo>
                  <a:pt x="5914115" y="2517299"/>
                  <a:pt x="5955752" y="2543675"/>
                  <a:pt x="5978106" y="2562836"/>
                </a:cubicBezTo>
                <a:cubicBezTo>
                  <a:pt x="5987369" y="2570776"/>
                  <a:pt x="5994544" y="2580991"/>
                  <a:pt x="6003986" y="2588716"/>
                </a:cubicBezTo>
                <a:cubicBezTo>
                  <a:pt x="6024204" y="2605258"/>
                  <a:pt x="6069655" y="2639464"/>
                  <a:pt x="6098876" y="2657727"/>
                </a:cubicBezTo>
                <a:cubicBezTo>
                  <a:pt x="6113094" y="2666613"/>
                  <a:pt x="6128057" y="2674306"/>
                  <a:pt x="6142008" y="2683606"/>
                </a:cubicBezTo>
                <a:cubicBezTo>
                  <a:pt x="6232858" y="2744172"/>
                  <a:pt x="6117324" y="2671117"/>
                  <a:pt x="6211020" y="2743991"/>
                </a:cubicBezTo>
                <a:cubicBezTo>
                  <a:pt x="6224255" y="2754285"/>
                  <a:pt x="6240201" y="2760569"/>
                  <a:pt x="6254152" y="2769870"/>
                </a:cubicBezTo>
                <a:cubicBezTo>
                  <a:pt x="6266115" y="2777845"/>
                  <a:pt x="6276089" y="2788768"/>
                  <a:pt x="6288657" y="2795750"/>
                </a:cubicBezTo>
                <a:cubicBezTo>
                  <a:pt x="6302193" y="2803270"/>
                  <a:pt x="6318254" y="2805482"/>
                  <a:pt x="6331790" y="2813002"/>
                </a:cubicBezTo>
                <a:cubicBezTo>
                  <a:pt x="6344358" y="2819984"/>
                  <a:pt x="6354103" y="2831262"/>
                  <a:pt x="6366295" y="2838882"/>
                </a:cubicBezTo>
                <a:cubicBezTo>
                  <a:pt x="6377200" y="2845698"/>
                  <a:pt x="6389299" y="2850383"/>
                  <a:pt x="6400801" y="2856134"/>
                </a:cubicBezTo>
                <a:cubicBezTo>
                  <a:pt x="6458233" y="2913568"/>
                  <a:pt x="6396381" y="2859430"/>
                  <a:pt x="6452559" y="2890640"/>
                </a:cubicBezTo>
                <a:cubicBezTo>
                  <a:pt x="6541546" y="2940077"/>
                  <a:pt x="6471639" y="2914253"/>
                  <a:pt x="6530197" y="2933772"/>
                </a:cubicBezTo>
                <a:cubicBezTo>
                  <a:pt x="6547450" y="2945274"/>
                  <a:pt x="6564462" y="2957146"/>
                  <a:pt x="6581956" y="2968278"/>
                </a:cubicBezTo>
                <a:cubicBezTo>
                  <a:pt x="6596101" y="2977280"/>
                  <a:pt x="6611675" y="2984097"/>
                  <a:pt x="6625088" y="2994157"/>
                </a:cubicBezTo>
                <a:cubicBezTo>
                  <a:pt x="6636590" y="3002783"/>
                  <a:pt x="6647894" y="3011679"/>
                  <a:pt x="6659593" y="3020036"/>
                </a:cubicBezTo>
                <a:cubicBezTo>
                  <a:pt x="6668030" y="3026062"/>
                  <a:pt x="6677088" y="3031191"/>
                  <a:pt x="6685473" y="3037289"/>
                </a:cubicBezTo>
                <a:cubicBezTo>
                  <a:pt x="6720355" y="3062658"/>
                  <a:pt x="6754484" y="3089048"/>
                  <a:pt x="6788990" y="3114927"/>
                </a:cubicBezTo>
                <a:cubicBezTo>
                  <a:pt x="6800492" y="3123553"/>
                  <a:pt x="6811533" y="3132831"/>
                  <a:pt x="6823495" y="3140806"/>
                </a:cubicBezTo>
                <a:cubicBezTo>
                  <a:pt x="6832121" y="3146557"/>
                  <a:pt x="6840938" y="3152033"/>
                  <a:pt x="6849374" y="3158059"/>
                </a:cubicBezTo>
                <a:cubicBezTo>
                  <a:pt x="6861073" y="3166416"/>
                  <a:pt x="6871397" y="3176805"/>
                  <a:pt x="6883880" y="3183938"/>
                </a:cubicBezTo>
                <a:cubicBezTo>
                  <a:pt x="6891775" y="3188449"/>
                  <a:pt x="6901626" y="3188499"/>
                  <a:pt x="6909759" y="3192565"/>
                </a:cubicBezTo>
                <a:cubicBezTo>
                  <a:pt x="6929986" y="3202678"/>
                  <a:pt x="6964790" y="3234155"/>
                  <a:pt x="6978771" y="3244323"/>
                </a:cubicBezTo>
                <a:cubicBezTo>
                  <a:pt x="6995540" y="3256519"/>
                  <a:pt x="7013276" y="3267327"/>
                  <a:pt x="7030529" y="3278829"/>
                </a:cubicBezTo>
                <a:cubicBezTo>
                  <a:pt x="7039155" y="3284580"/>
                  <a:pt x="7046572" y="3292804"/>
                  <a:pt x="7056408" y="3296082"/>
                </a:cubicBezTo>
                <a:lnTo>
                  <a:pt x="7082288" y="3304708"/>
                </a:lnTo>
                <a:cubicBezTo>
                  <a:pt x="7171944" y="3376433"/>
                  <a:pt x="7083472" y="3310596"/>
                  <a:pt x="7159925" y="3356467"/>
                </a:cubicBezTo>
                <a:cubicBezTo>
                  <a:pt x="7177705" y="3367135"/>
                  <a:pt x="7193138" y="3381699"/>
                  <a:pt x="7211684" y="3390972"/>
                </a:cubicBezTo>
                <a:cubicBezTo>
                  <a:pt x="7223186" y="3396723"/>
                  <a:pt x="7235285" y="3401409"/>
                  <a:pt x="7246190" y="3408225"/>
                </a:cubicBezTo>
                <a:cubicBezTo>
                  <a:pt x="7258382" y="3415845"/>
                  <a:pt x="7268917" y="3425859"/>
                  <a:pt x="7280695" y="3434104"/>
                </a:cubicBezTo>
                <a:cubicBezTo>
                  <a:pt x="7297682" y="3445995"/>
                  <a:pt x="7332454" y="3468610"/>
                  <a:pt x="7332454" y="3468610"/>
                </a:cubicBezTo>
                <a:cubicBezTo>
                  <a:pt x="7338205" y="3477236"/>
                  <a:pt x="7341610" y="3488012"/>
                  <a:pt x="7349706" y="3494489"/>
                </a:cubicBezTo>
                <a:cubicBezTo>
                  <a:pt x="7356807" y="3500170"/>
                  <a:pt x="7367875" y="3498297"/>
                  <a:pt x="7375586" y="3503116"/>
                </a:cubicBezTo>
                <a:cubicBezTo>
                  <a:pt x="7391199" y="3512874"/>
                  <a:pt x="7405033" y="3525304"/>
                  <a:pt x="7418718" y="3537621"/>
                </a:cubicBezTo>
                <a:cubicBezTo>
                  <a:pt x="7507556" y="3617575"/>
                  <a:pt x="7420453" y="3549705"/>
                  <a:pt x="7496356" y="3606633"/>
                </a:cubicBezTo>
                <a:cubicBezTo>
                  <a:pt x="7502107" y="3615259"/>
                  <a:pt x="7506277" y="3625181"/>
                  <a:pt x="7513608" y="3632512"/>
                </a:cubicBezTo>
                <a:cubicBezTo>
                  <a:pt x="7523774" y="3642678"/>
                  <a:pt x="7536887" y="3649410"/>
                  <a:pt x="7548114" y="3658391"/>
                </a:cubicBezTo>
                <a:cubicBezTo>
                  <a:pt x="7565651" y="3672420"/>
                  <a:pt x="7583993" y="3685643"/>
                  <a:pt x="7599873" y="3701523"/>
                </a:cubicBezTo>
                <a:cubicBezTo>
                  <a:pt x="7664076" y="3765726"/>
                  <a:pt x="7590640" y="3712620"/>
                  <a:pt x="7651631" y="3753282"/>
                </a:cubicBezTo>
                <a:cubicBezTo>
                  <a:pt x="7726400" y="3865433"/>
                  <a:pt x="7608493" y="3695765"/>
                  <a:pt x="7694763" y="3796414"/>
                </a:cubicBezTo>
                <a:cubicBezTo>
                  <a:pt x="7705675" y="3809144"/>
                  <a:pt x="7710582" y="3826133"/>
                  <a:pt x="7720642" y="3839546"/>
                </a:cubicBezTo>
                <a:cubicBezTo>
                  <a:pt x="7727962" y="3849306"/>
                  <a:pt x="7738582" y="3856162"/>
                  <a:pt x="7746522" y="3865425"/>
                </a:cubicBezTo>
                <a:cubicBezTo>
                  <a:pt x="7755879" y="3876341"/>
                  <a:pt x="7762235" y="3889765"/>
                  <a:pt x="7772401" y="3899931"/>
                </a:cubicBezTo>
                <a:cubicBezTo>
                  <a:pt x="7785420" y="3912950"/>
                  <a:pt x="7803216" y="3920751"/>
                  <a:pt x="7815533" y="3934436"/>
                </a:cubicBezTo>
                <a:cubicBezTo>
                  <a:pt x="7829404" y="3949849"/>
                  <a:pt x="7833451" y="3973754"/>
                  <a:pt x="7850039" y="3986195"/>
                </a:cubicBezTo>
                <a:cubicBezTo>
                  <a:pt x="7950207" y="4061322"/>
                  <a:pt x="7814810" y="3957231"/>
                  <a:pt x="7919050" y="4046580"/>
                </a:cubicBezTo>
                <a:cubicBezTo>
                  <a:pt x="7947009" y="4070545"/>
                  <a:pt x="7976359" y="4092841"/>
                  <a:pt x="8005314" y="4115591"/>
                </a:cubicBezTo>
                <a:cubicBezTo>
                  <a:pt x="8021040" y="4127947"/>
                  <a:pt x="8047381" y="4147732"/>
                  <a:pt x="8065699" y="4158723"/>
                </a:cubicBezTo>
                <a:cubicBezTo>
                  <a:pt x="8085578" y="4170651"/>
                  <a:pt x="8106795" y="4180369"/>
                  <a:pt x="8126084" y="4193229"/>
                </a:cubicBezTo>
                <a:cubicBezTo>
                  <a:pt x="8150009" y="4209179"/>
                  <a:pt x="8170438" y="4230193"/>
                  <a:pt x="8195095" y="4244987"/>
                </a:cubicBezTo>
                <a:cubicBezTo>
                  <a:pt x="8209472" y="4253614"/>
                  <a:pt x="8224009" y="4261981"/>
                  <a:pt x="8238227" y="4270867"/>
                </a:cubicBezTo>
                <a:cubicBezTo>
                  <a:pt x="8289636" y="4302998"/>
                  <a:pt x="8238678" y="4271243"/>
                  <a:pt x="8289986" y="4313999"/>
                </a:cubicBezTo>
                <a:cubicBezTo>
                  <a:pt x="8337360" y="4353477"/>
                  <a:pt x="8306356" y="4306868"/>
                  <a:pt x="8384876" y="4365757"/>
                </a:cubicBezTo>
                <a:cubicBezTo>
                  <a:pt x="8428867" y="4398750"/>
                  <a:pt x="8405434" y="4388149"/>
                  <a:pt x="8453888" y="4400263"/>
                </a:cubicBezTo>
                <a:cubicBezTo>
                  <a:pt x="8469636" y="4412074"/>
                  <a:pt x="8527407" y="4456400"/>
                  <a:pt x="8540152" y="4460648"/>
                </a:cubicBezTo>
                <a:lnTo>
                  <a:pt x="8566031" y="4469274"/>
                </a:lnTo>
                <a:cubicBezTo>
                  <a:pt x="8586509" y="4482926"/>
                  <a:pt x="8607695" y="4496360"/>
                  <a:pt x="8626416" y="4512406"/>
                </a:cubicBezTo>
                <a:cubicBezTo>
                  <a:pt x="8635679" y="4520345"/>
                  <a:pt x="8642535" y="4530965"/>
                  <a:pt x="8652295" y="4538285"/>
                </a:cubicBezTo>
                <a:cubicBezTo>
                  <a:pt x="8665708" y="4548345"/>
                  <a:pt x="8681209" y="4555279"/>
                  <a:pt x="8695427" y="4564165"/>
                </a:cubicBezTo>
                <a:cubicBezTo>
                  <a:pt x="8733647" y="4588053"/>
                  <a:pt x="8707283" y="4576742"/>
                  <a:pt x="8747186" y="4590044"/>
                </a:cubicBezTo>
                <a:cubicBezTo>
                  <a:pt x="8761563" y="4601546"/>
                  <a:pt x="8776462" y="4612426"/>
                  <a:pt x="8790318" y="4624550"/>
                </a:cubicBezTo>
                <a:cubicBezTo>
                  <a:pt x="8799499" y="4632583"/>
                  <a:pt x="8806934" y="4642490"/>
                  <a:pt x="8816197" y="4650429"/>
                </a:cubicBezTo>
                <a:cubicBezTo>
                  <a:pt x="8827113" y="4659786"/>
                  <a:pt x="8839004" y="4667951"/>
                  <a:pt x="8850703" y="4676308"/>
                </a:cubicBezTo>
                <a:cubicBezTo>
                  <a:pt x="8859139" y="4682334"/>
                  <a:pt x="8868710" y="4686814"/>
                  <a:pt x="8876582" y="4693561"/>
                </a:cubicBezTo>
                <a:cubicBezTo>
                  <a:pt x="8949790" y="4756311"/>
                  <a:pt x="8877559" y="4705715"/>
                  <a:pt x="8936967" y="4745319"/>
                </a:cubicBezTo>
                <a:cubicBezTo>
                  <a:pt x="8955343" y="4772883"/>
                  <a:pt x="8953530" y="4773830"/>
                  <a:pt x="8980099" y="4797078"/>
                </a:cubicBezTo>
                <a:cubicBezTo>
                  <a:pt x="8993955" y="4809202"/>
                  <a:pt x="9010914" y="4817898"/>
                  <a:pt x="9023231" y="4831584"/>
                </a:cubicBezTo>
                <a:cubicBezTo>
                  <a:pt x="9037102" y="4846996"/>
                  <a:pt x="9040484" y="4871840"/>
                  <a:pt x="9057737" y="4883342"/>
                </a:cubicBezTo>
                <a:cubicBezTo>
                  <a:pt x="9084358" y="4901090"/>
                  <a:pt x="9087356" y="4900645"/>
                  <a:pt x="9109495" y="4926474"/>
                </a:cubicBezTo>
                <a:cubicBezTo>
                  <a:pt x="9118852" y="4937390"/>
                  <a:pt x="9125208" y="4950814"/>
                  <a:pt x="9135374" y="4960980"/>
                </a:cubicBezTo>
                <a:cubicBezTo>
                  <a:pt x="9145540" y="4971146"/>
                  <a:pt x="9159060" y="4977391"/>
                  <a:pt x="9169880" y="4986859"/>
                </a:cubicBezTo>
                <a:cubicBezTo>
                  <a:pt x="9182122" y="4997570"/>
                  <a:pt x="9192036" y="5010779"/>
                  <a:pt x="9204386" y="5021365"/>
                </a:cubicBezTo>
                <a:cubicBezTo>
                  <a:pt x="9212258" y="5028112"/>
                  <a:pt x="9222301" y="5031980"/>
                  <a:pt x="9230265" y="5038617"/>
                </a:cubicBezTo>
                <a:cubicBezTo>
                  <a:pt x="9239637" y="5046427"/>
                  <a:pt x="9246217" y="5057406"/>
                  <a:pt x="9256144" y="5064497"/>
                </a:cubicBezTo>
                <a:cubicBezTo>
                  <a:pt x="9266608" y="5071972"/>
                  <a:pt x="9279485" y="5075370"/>
                  <a:pt x="9290650" y="5081750"/>
                </a:cubicBezTo>
                <a:cubicBezTo>
                  <a:pt x="9389436" y="5138198"/>
                  <a:pt x="9235351" y="5053511"/>
                  <a:pt x="9342408" y="5124882"/>
                </a:cubicBezTo>
                <a:cubicBezTo>
                  <a:pt x="9349974" y="5129926"/>
                  <a:pt x="9359661" y="5130633"/>
                  <a:pt x="9368288" y="5133508"/>
                </a:cubicBezTo>
                <a:cubicBezTo>
                  <a:pt x="9413723" y="5178943"/>
                  <a:pt x="9373342" y="5141001"/>
                  <a:pt x="9428673" y="5185267"/>
                </a:cubicBezTo>
                <a:cubicBezTo>
                  <a:pt x="9446210" y="5199297"/>
                  <a:pt x="9462033" y="5215520"/>
                  <a:pt x="9480431" y="5228399"/>
                </a:cubicBezTo>
                <a:cubicBezTo>
                  <a:pt x="9490966" y="5235773"/>
                  <a:pt x="9504237" y="5238518"/>
                  <a:pt x="9514937" y="5245651"/>
                </a:cubicBezTo>
                <a:cubicBezTo>
                  <a:pt x="9663230" y="5344513"/>
                  <a:pt x="9534120" y="5260199"/>
                  <a:pt x="9609827" y="5323289"/>
                </a:cubicBezTo>
                <a:cubicBezTo>
                  <a:pt x="9617792" y="5329926"/>
                  <a:pt x="9627741" y="5333905"/>
                  <a:pt x="9635706" y="5340542"/>
                </a:cubicBezTo>
                <a:cubicBezTo>
                  <a:pt x="9660616" y="5361300"/>
                  <a:pt x="9661873" y="5366852"/>
                  <a:pt x="9678839" y="5392301"/>
                </a:cubicBezTo>
                <a:lnTo>
                  <a:pt x="9696091" y="5444059"/>
                </a:lnTo>
                <a:cubicBezTo>
                  <a:pt x="9698966" y="5452685"/>
                  <a:pt x="9699674" y="5462372"/>
                  <a:pt x="9704718" y="5469938"/>
                </a:cubicBezTo>
                <a:lnTo>
                  <a:pt x="9739223" y="5521697"/>
                </a:lnTo>
                <a:cubicBezTo>
                  <a:pt x="9754179" y="5544131"/>
                  <a:pt x="9796364" y="5606855"/>
                  <a:pt x="9799608" y="5616587"/>
                </a:cubicBezTo>
                <a:cubicBezTo>
                  <a:pt x="9802484" y="5625214"/>
                  <a:pt x="9804168" y="5634334"/>
                  <a:pt x="9808235" y="5642467"/>
                </a:cubicBezTo>
                <a:cubicBezTo>
                  <a:pt x="9815951" y="5657898"/>
                  <a:pt x="9843552" y="5691129"/>
                  <a:pt x="9851367" y="5702851"/>
                </a:cubicBezTo>
                <a:cubicBezTo>
                  <a:pt x="9894243" y="5767165"/>
                  <a:pt x="9857590" y="5726328"/>
                  <a:pt x="9903125" y="5771863"/>
                </a:cubicBezTo>
                <a:cubicBezTo>
                  <a:pt x="9918286" y="5817344"/>
                  <a:pt x="9901732" y="5780541"/>
                  <a:pt x="9937631" y="5823621"/>
                </a:cubicBezTo>
                <a:cubicBezTo>
                  <a:pt x="9997680" y="5895681"/>
                  <a:pt x="9905159" y="5799776"/>
                  <a:pt x="9980763" y="5875380"/>
                </a:cubicBezTo>
                <a:cubicBezTo>
                  <a:pt x="9995948" y="5920930"/>
                  <a:pt x="9984346" y="5893693"/>
                  <a:pt x="10023895" y="5953017"/>
                </a:cubicBezTo>
                <a:cubicBezTo>
                  <a:pt x="10029646" y="5961644"/>
                  <a:pt x="10033817" y="5971566"/>
                  <a:pt x="10041148" y="5978897"/>
                </a:cubicBezTo>
                <a:cubicBezTo>
                  <a:pt x="10049774" y="5987523"/>
                  <a:pt x="10059217" y="5995404"/>
                  <a:pt x="10067027" y="6004776"/>
                </a:cubicBezTo>
                <a:cubicBezTo>
                  <a:pt x="10073664" y="6012741"/>
                  <a:pt x="10076949" y="6023324"/>
                  <a:pt x="10084280" y="6030655"/>
                </a:cubicBezTo>
                <a:cubicBezTo>
                  <a:pt x="10091611" y="6037986"/>
                  <a:pt x="10102194" y="6041271"/>
                  <a:pt x="10110159" y="6047908"/>
                </a:cubicBezTo>
                <a:cubicBezTo>
                  <a:pt x="10194970" y="6118583"/>
                  <a:pt x="10085421" y="6031797"/>
                  <a:pt x="10153291" y="6099667"/>
                </a:cubicBezTo>
                <a:cubicBezTo>
                  <a:pt x="10160622" y="6106998"/>
                  <a:pt x="10170544" y="6111168"/>
                  <a:pt x="10179171" y="6116919"/>
                </a:cubicBezTo>
                <a:cubicBezTo>
                  <a:pt x="10187797" y="6128421"/>
                  <a:pt x="10195693" y="6140509"/>
                  <a:pt x="10205050" y="6151425"/>
                </a:cubicBezTo>
                <a:cubicBezTo>
                  <a:pt x="10212989" y="6160688"/>
                  <a:pt x="10224162" y="6167153"/>
                  <a:pt x="10230929" y="6177304"/>
                </a:cubicBezTo>
                <a:cubicBezTo>
                  <a:pt x="10235973" y="6184870"/>
                  <a:pt x="10235489" y="6195051"/>
                  <a:pt x="10239556" y="6203184"/>
                </a:cubicBezTo>
                <a:cubicBezTo>
                  <a:pt x="10273002" y="6270078"/>
                  <a:pt x="10243750" y="6189891"/>
                  <a:pt x="10265435" y="6254942"/>
                </a:cubicBezTo>
                <a:cubicBezTo>
                  <a:pt x="10266720" y="6283220"/>
                  <a:pt x="10405781" y="6389601"/>
                  <a:pt x="10420711" y="6454298"/>
                </a:cubicBezTo>
                <a:cubicBezTo>
                  <a:pt x="10420718" y="6454329"/>
                  <a:pt x="10489722" y="6506215"/>
                  <a:pt x="10498348" y="6523468"/>
                </a:cubicBezTo>
                <a:cubicBezTo>
                  <a:pt x="10506974" y="6540721"/>
                  <a:pt x="10455215" y="6549162"/>
                  <a:pt x="10472468" y="6557815"/>
                </a:cubicBezTo>
                <a:cubicBezTo>
                  <a:pt x="10489721" y="6566468"/>
                  <a:pt x="10590363" y="6568170"/>
                  <a:pt x="10601865" y="6575385"/>
                </a:cubicBezTo>
                <a:cubicBezTo>
                  <a:pt x="10613367" y="6582600"/>
                  <a:pt x="10541480" y="6589682"/>
                  <a:pt x="10541480" y="6601105"/>
                </a:cubicBezTo>
                <a:cubicBezTo>
                  <a:pt x="10541480" y="6612528"/>
                  <a:pt x="10577424" y="6631114"/>
                  <a:pt x="10601865" y="6643922"/>
                </a:cubicBezTo>
                <a:cubicBezTo>
                  <a:pt x="10626306" y="6656730"/>
                  <a:pt x="10670876" y="6680458"/>
                  <a:pt x="10688128" y="6677952"/>
                </a:cubicBezTo>
                <a:cubicBezTo>
                  <a:pt x="10705380" y="6675446"/>
                  <a:pt x="10673750" y="6626007"/>
                  <a:pt x="10705380" y="6628883"/>
                </a:cubicBezTo>
                <a:cubicBezTo>
                  <a:pt x="10696347" y="6692114"/>
                  <a:pt x="10938294" y="6710011"/>
                  <a:pt x="10938294" y="6738970"/>
                </a:cubicBezTo>
                <a:lnTo>
                  <a:pt x="8627" y="6738970"/>
                </a:lnTo>
                <a:cubicBezTo>
                  <a:pt x="5751" y="4494942"/>
                  <a:pt x="2876" y="2250915"/>
                  <a:pt x="0" y="6887"/>
                </a:cubicBezTo>
                <a:lnTo>
                  <a:pt x="3795623" y="0"/>
                </a:lnTo>
                <a:lnTo>
                  <a:pt x="3804250" y="26670"/>
                </a:lnTo>
                <a:close/>
              </a:path>
            </a:pathLst>
          </a:custGeom>
          <a:solidFill>
            <a:srgbClr val="00A6A2">
              <a:alpha val="12157"/>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F619F29D-C799-46F5-9A96-648F5E88918B}"/>
              </a:ext>
            </a:extLst>
          </p:cNvPr>
          <p:cNvSpPr>
            <a:spLocks noGrp="1"/>
          </p:cNvSpPr>
          <p:nvPr>
            <p:ph type="title"/>
          </p:nvPr>
        </p:nvSpPr>
        <p:spPr>
          <a:xfrm>
            <a:off x="838200" y="-362373"/>
            <a:ext cx="10515600" cy="1325563"/>
          </a:xfrm>
        </p:spPr>
        <p:txBody>
          <a:bodyPr>
            <a:normAutofit/>
          </a:bodyPr>
          <a:lstStyle/>
          <a:p>
            <a:pPr algn="ctr"/>
            <a:r>
              <a:rPr lang="fr-FR" sz="3600" dirty="0">
                <a:solidFill>
                  <a:srgbClr val="00A6A2"/>
                </a:solidFill>
                <a:latin typeface="+mn-lt"/>
              </a:rPr>
              <a:t>Schéma général</a:t>
            </a:r>
          </a:p>
        </p:txBody>
      </p:sp>
      <p:graphicFrame>
        <p:nvGraphicFramePr>
          <p:cNvPr id="5" name="Espace réservé du contenu 3">
            <a:extLst>
              <a:ext uri="{FF2B5EF4-FFF2-40B4-BE49-F238E27FC236}">
                <a16:creationId xmlns:a16="http://schemas.microsoft.com/office/drawing/2014/main" id="{B957E734-3032-4099-A283-BC3B6FD5572C}"/>
              </a:ext>
            </a:extLst>
          </p:cNvPr>
          <p:cNvGraphicFramePr>
            <a:graphicFrameLocks noGrp="1"/>
          </p:cNvGraphicFramePr>
          <p:nvPr>
            <p:ph sz="half" idx="1"/>
            <p:extLst>
              <p:ext uri="{D42A27DB-BD31-4B8C-83A1-F6EECF244321}">
                <p14:modId xmlns:p14="http://schemas.microsoft.com/office/powerpoint/2010/main" val="208589711"/>
              </p:ext>
            </p:extLst>
          </p:nvPr>
        </p:nvGraphicFramePr>
        <p:xfrm>
          <a:off x="1729472" y="811901"/>
          <a:ext cx="7751257" cy="46227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a:extLst>
              <a:ext uri="{FF2B5EF4-FFF2-40B4-BE49-F238E27FC236}">
                <a16:creationId xmlns:a16="http://schemas.microsoft.com/office/drawing/2014/main" id="{AA52DB3C-A1C1-4AA9-90C1-625D66A0F88A}"/>
              </a:ext>
            </a:extLst>
          </p:cNvPr>
          <p:cNvSpPr txBox="1"/>
          <p:nvPr/>
        </p:nvSpPr>
        <p:spPr>
          <a:xfrm>
            <a:off x="3514013" y="3894732"/>
            <a:ext cx="2091087" cy="954107"/>
          </a:xfrm>
          <a:prstGeom prst="rect">
            <a:avLst/>
          </a:prstGeom>
          <a:noFill/>
        </p:spPr>
        <p:txBody>
          <a:bodyPr wrap="square" rtlCol="0">
            <a:spAutoFit/>
          </a:bodyPr>
          <a:lstStyle/>
          <a:p>
            <a:pPr algn="ctr"/>
            <a:r>
              <a:rPr lang="fr-FR" sz="1400" dirty="0"/>
              <a:t>Intégrées</a:t>
            </a:r>
          </a:p>
          <a:p>
            <a:pPr algn="ctr"/>
            <a:r>
              <a:rPr lang="fr-FR" sz="1400" dirty="0"/>
              <a:t>Pluridisciplinaires</a:t>
            </a:r>
          </a:p>
          <a:p>
            <a:pPr algn="ctr"/>
            <a:r>
              <a:rPr lang="fr-FR" sz="1400" dirty="0"/>
              <a:t>Réception sociale</a:t>
            </a:r>
          </a:p>
          <a:p>
            <a:pPr algn="ctr"/>
            <a:r>
              <a:rPr lang="fr-FR" sz="1400" dirty="0"/>
              <a:t>CSTI</a:t>
            </a:r>
          </a:p>
        </p:txBody>
      </p:sp>
      <p:sp>
        <p:nvSpPr>
          <p:cNvPr id="7" name="ZoneTexte 6">
            <a:extLst>
              <a:ext uri="{FF2B5EF4-FFF2-40B4-BE49-F238E27FC236}">
                <a16:creationId xmlns:a16="http://schemas.microsoft.com/office/drawing/2014/main" id="{E3B467ED-22C0-489C-9080-97A5B719AAB6}"/>
              </a:ext>
            </a:extLst>
          </p:cNvPr>
          <p:cNvSpPr txBox="1"/>
          <p:nvPr/>
        </p:nvSpPr>
        <p:spPr>
          <a:xfrm>
            <a:off x="3546977" y="3376202"/>
            <a:ext cx="1759645" cy="338554"/>
          </a:xfrm>
          <a:prstGeom prst="rect">
            <a:avLst/>
          </a:prstGeom>
          <a:noFill/>
        </p:spPr>
        <p:txBody>
          <a:bodyPr wrap="square" rtlCol="0">
            <a:spAutoFit/>
          </a:bodyPr>
          <a:lstStyle/>
          <a:p>
            <a:pPr algn="ctr"/>
            <a:r>
              <a:rPr lang="fr-FR" sz="1600" b="1" dirty="0"/>
              <a:t>Approches</a:t>
            </a:r>
          </a:p>
        </p:txBody>
      </p:sp>
      <p:sp>
        <p:nvSpPr>
          <p:cNvPr id="8" name="ZoneTexte 7">
            <a:extLst>
              <a:ext uri="{FF2B5EF4-FFF2-40B4-BE49-F238E27FC236}">
                <a16:creationId xmlns:a16="http://schemas.microsoft.com/office/drawing/2014/main" id="{D3C78A23-5743-42E5-9789-45DC10442413}"/>
              </a:ext>
            </a:extLst>
          </p:cNvPr>
          <p:cNvSpPr txBox="1"/>
          <p:nvPr/>
        </p:nvSpPr>
        <p:spPr>
          <a:xfrm>
            <a:off x="6073969" y="3296100"/>
            <a:ext cx="2459253" cy="338554"/>
          </a:xfrm>
          <a:prstGeom prst="rect">
            <a:avLst/>
          </a:prstGeom>
          <a:noFill/>
        </p:spPr>
        <p:txBody>
          <a:bodyPr wrap="square" rtlCol="0">
            <a:spAutoFit/>
          </a:bodyPr>
          <a:lstStyle/>
          <a:p>
            <a:pPr lvl="0" algn="ctr"/>
            <a:r>
              <a:rPr lang="fr-FR" sz="1600" b="1" dirty="0"/>
              <a:t>Outils </a:t>
            </a:r>
          </a:p>
        </p:txBody>
      </p:sp>
      <p:sp>
        <p:nvSpPr>
          <p:cNvPr id="10" name="ZoneTexte 9">
            <a:extLst>
              <a:ext uri="{FF2B5EF4-FFF2-40B4-BE49-F238E27FC236}">
                <a16:creationId xmlns:a16="http://schemas.microsoft.com/office/drawing/2014/main" id="{575BB861-F531-4C24-B3D8-BDAD8C5C7234}"/>
              </a:ext>
            </a:extLst>
          </p:cNvPr>
          <p:cNvSpPr txBox="1"/>
          <p:nvPr/>
        </p:nvSpPr>
        <p:spPr>
          <a:xfrm>
            <a:off x="5851934" y="3817010"/>
            <a:ext cx="2637324" cy="1200329"/>
          </a:xfrm>
          <a:prstGeom prst="rect">
            <a:avLst/>
          </a:prstGeom>
          <a:noFill/>
        </p:spPr>
        <p:txBody>
          <a:bodyPr wrap="square" rtlCol="0">
            <a:spAutoFit/>
          </a:bodyPr>
          <a:lstStyle/>
          <a:p>
            <a:pPr algn="ctr"/>
            <a:r>
              <a:rPr lang="fr-FR" sz="1400" dirty="0"/>
              <a:t>Anticorps thérapeutiques</a:t>
            </a:r>
          </a:p>
          <a:p>
            <a:pPr algn="ctr"/>
            <a:r>
              <a:rPr lang="fr-FR" sz="1400" dirty="0"/>
              <a:t>Imagerie</a:t>
            </a:r>
          </a:p>
          <a:p>
            <a:pPr algn="ctr"/>
            <a:r>
              <a:rPr lang="fr-FR" sz="1400" dirty="0"/>
              <a:t>Intelligence artificielle</a:t>
            </a:r>
          </a:p>
          <a:p>
            <a:pPr algn="ctr"/>
            <a:r>
              <a:rPr lang="fr-FR" sz="1400" dirty="0"/>
              <a:t>Electronique</a:t>
            </a:r>
          </a:p>
          <a:p>
            <a:pPr algn="ctr"/>
            <a:r>
              <a:rPr lang="fr-FR" sz="1600" dirty="0"/>
              <a:t>….</a:t>
            </a:r>
          </a:p>
        </p:txBody>
      </p:sp>
      <p:sp>
        <p:nvSpPr>
          <p:cNvPr id="11" name="ZoneTexte 10">
            <a:extLst>
              <a:ext uri="{FF2B5EF4-FFF2-40B4-BE49-F238E27FC236}">
                <a16:creationId xmlns:a16="http://schemas.microsoft.com/office/drawing/2014/main" id="{8CC974A0-7557-4490-8C7D-601758BED78F}"/>
              </a:ext>
            </a:extLst>
          </p:cNvPr>
          <p:cNvSpPr txBox="1"/>
          <p:nvPr/>
        </p:nvSpPr>
        <p:spPr>
          <a:xfrm>
            <a:off x="4591049" y="1343222"/>
            <a:ext cx="2329314" cy="830997"/>
          </a:xfrm>
          <a:prstGeom prst="rect">
            <a:avLst/>
          </a:prstGeom>
          <a:noFill/>
        </p:spPr>
        <p:txBody>
          <a:bodyPr wrap="square" rtlCol="0">
            <a:spAutoFit/>
          </a:bodyPr>
          <a:lstStyle/>
          <a:p>
            <a:pPr lvl="0" algn="ctr"/>
            <a:r>
              <a:rPr lang="fr-FR" sz="1600" b="1" dirty="0"/>
              <a:t>Champs </a:t>
            </a:r>
          </a:p>
          <a:p>
            <a:pPr lvl="0" algn="ctr"/>
            <a:r>
              <a:rPr lang="fr-FR" sz="1600" b="1" dirty="0"/>
              <a:t>d’application</a:t>
            </a:r>
          </a:p>
          <a:p>
            <a:pPr lvl="0" algn="ctr"/>
            <a:endParaRPr lang="fr-FR" sz="1600" b="1" dirty="0"/>
          </a:p>
        </p:txBody>
      </p:sp>
      <p:sp>
        <p:nvSpPr>
          <p:cNvPr id="12" name="ZoneTexte 11">
            <a:extLst>
              <a:ext uri="{FF2B5EF4-FFF2-40B4-BE49-F238E27FC236}">
                <a16:creationId xmlns:a16="http://schemas.microsoft.com/office/drawing/2014/main" id="{65606D60-8839-4BB1-AD71-C766DE3F480F}"/>
              </a:ext>
            </a:extLst>
          </p:cNvPr>
          <p:cNvSpPr txBox="1"/>
          <p:nvPr/>
        </p:nvSpPr>
        <p:spPr>
          <a:xfrm>
            <a:off x="3835311" y="1843098"/>
            <a:ext cx="3932361" cy="1472198"/>
          </a:xfrm>
          <a:prstGeom prst="rect">
            <a:avLst/>
          </a:prstGeom>
          <a:noFill/>
        </p:spPr>
        <p:txBody>
          <a:bodyPr wrap="square" rtlCol="0">
            <a:spAutoFit/>
          </a:bodyPr>
          <a:lstStyle/>
          <a:p>
            <a:pPr algn="ctr"/>
            <a:r>
              <a:rPr lang="fr-FR" sz="1400" dirty="0"/>
              <a:t>Santé mentale et </a:t>
            </a:r>
          </a:p>
          <a:p>
            <a:pPr algn="ctr"/>
            <a:r>
              <a:rPr lang="fr-FR" sz="1400" dirty="0"/>
              <a:t>troubles du développement </a:t>
            </a:r>
          </a:p>
          <a:p>
            <a:pPr algn="ctr"/>
            <a:r>
              <a:rPr lang="fr-FR" sz="1400" dirty="0"/>
              <a:t>Cancérologie</a:t>
            </a:r>
          </a:p>
          <a:p>
            <a:pPr algn="ctr"/>
            <a:r>
              <a:rPr lang="fr-FR" sz="1400" dirty="0"/>
              <a:t>Infectiologie…</a:t>
            </a:r>
          </a:p>
          <a:p>
            <a:pPr algn="ctr"/>
            <a:endParaRPr lang="fr-FR" sz="1600" dirty="0"/>
          </a:p>
          <a:p>
            <a:pPr algn="ctr">
              <a:spcBef>
                <a:spcPts val="200"/>
              </a:spcBef>
              <a:spcAft>
                <a:spcPts val="200"/>
              </a:spcAft>
            </a:pPr>
            <a:endParaRPr lang="fr-FR" sz="1600" dirty="0"/>
          </a:p>
        </p:txBody>
      </p:sp>
      <p:sp>
        <p:nvSpPr>
          <p:cNvPr id="3" name="Ellipse 2">
            <a:extLst>
              <a:ext uri="{FF2B5EF4-FFF2-40B4-BE49-F238E27FC236}">
                <a16:creationId xmlns:a16="http://schemas.microsoft.com/office/drawing/2014/main" id="{2C4A7EAC-FBAE-493E-9BC1-FBF9CFA2B841}"/>
              </a:ext>
            </a:extLst>
          </p:cNvPr>
          <p:cNvSpPr/>
          <p:nvPr/>
        </p:nvSpPr>
        <p:spPr>
          <a:xfrm>
            <a:off x="4994892" y="2735505"/>
            <a:ext cx="1614932" cy="1116676"/>
          </a:xfrm>
          <a:prstGeom prst="ellipse">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ZoneTexte 24">
            <a:extLst>
              <a:ext uri="{FF2B5EF4-FFF2-40B4-BE49-F238E27FC236}">
                <a16:creationId xmlns:a16="http://schemas.microsoft.com/office/drawing/2014/main" id="{3AC8C4B8-D58D-40CD-8DEF-6F15320F9C80}"/>
              </a:ext>
            </a:extLst>
          </p:cNvPr>
          <p:cNvSpPr txBox="1"/>
          <p:nvPr/>
        </p:nvSpPr>
        <p:spPr>
          <a:xfrm>
            <a:off x="5088976" y="2846170"/>
            <a:ext cx="1422937" cy="1261884"/>
          </a:xfrm>
          <a:prstGeom prst="rect">
            <a:avLst/>
          </a:prstGeom>
          <a:noFill/>
        </p:spPr>
        <p:txBody>
          <a:bodyPr wrap="square" rtlCol="0">
            <a:spAutoFit/>
          </a:bodyPr>
          <a:lstStyle/>
          <a:p>
            <a:pPr lvl="0" algn="ctr" defTabSz="444500">
              <a:spcBef>
                <a:spcPct val="0"/>
              </a:spcBef>
            </a:pPr>
            <a:r>
              <a:rPr lang="fr-FR" sz="1500" b="1" dirty="0">
                <a:solidFill>
                  <a:prstClr val="white"/>
                </a:solidFill>
              </a:rPr>
              <a:t>Prévention </a:t>
            </a:r>
          </a:p>
          <a:p>
            <a:pPr lvl="0" algn="ctr" defTabSz="444500">
              <a:spcBef>
                <a:spcPct val="0"/>
              </a:spcBef>
            </a:pPr>
            <a:r>
              <a:rPr lang="fr-FR" sz="1500" b="1" dirty="0">
                <a:solidFill>
                  <a:prstClr val="white"/>
                </a:solidFill>
              </a:rPr>
              <a:t>et  thérapies</a:t>
            </a:r>
          </a:p>
          <a:p>
            <a:pPr lvl="0" algn="ctr" defTabSz="444500">
              <a:spcBef>
                <a:spcPct val="0"/>
              </a:spcBef>
            </a:pPr>
            <a:r>
              <a:rPr lang="fr-FR" sz="1500" b="1" dirty="0">
                <a:solidFill>
                  <a:prstClr val="white"/>
                </a:solidFill>
              </a:rPr>
              <a:t>innovantes et intégrées</a:t>
            </a:r>
          </a:p>
          <a:p>
            <a:endParaRPr lang="fr-FR" sz="1600" dirty="0">
              <a:solidFill>
                <a:schemeClr val="bg1"/>
              </a:solidFill>
            </a:endParaRPr>
          </a:p>
        </p:txBody>
      </p:sp>
      <p:sp>
        <p:nvSpPr>
          <p:cNvPr id="4" name="Larme 3"/>
          <p:cNvSpPr/>
          <p:nvPr/>
        </p:nvSpPr>
        <p:spPr>
          <a:xfrm rot="5159935">
            <a:off x="2117501" y="517249"/>
            <a:ext cx="1757236" cy="1668686"/>
          </a:xfrm>
          <a:prstGeom prst="teardrop">
            <a:avLst>
              <a:gd name="adj" fmla="val 121084"/>
            </a:avLst>
          </a:prstGeom>
          <a:solidFill>
            <a:srgbClr val="00A6A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p>
        </p:txBody>
      </p:sp>
      <p:sp>
        <p:nvSpPr>
          <p:cNvPr id="26" name="Larme 25"/>
          <p:cNvSpPr/>
          <p:nvPr/>
        </p:nvSpPr>
        <p:spPr>
          <a:xfrm rot="437656">
            <a:off x="1301525" y="4761135"/>
            <a:ext cx="1757236" cy="1668686"/>
          </a:xfrm>
          <a:prstGeom prst="teardrop">
            <a:avLst>
              <a:gd name="adj" fmla="val 121084"/>
            </a:avLst>
          </a:prstGeom>
          <a:solidFill>
            <a:srgbClr val="00A6A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p>
        </p:txBody>
      </p:sp>
      <p:sp>
        <p:nvSpPr>
          <p:cNvPr id="27" name="Larme 26"/>
          <p:cNvSpPr/>
          <p:nvPr/>
        </p:nvSpPr>
        <p:spPr>
          <a:xfrm rot="14272097">
            <a:off x="8802067" y="4086441"/>
            <a:ext cx="1831590" cy="1808550"/>
          </a:xfrm>
          <a:prstGeom prst="teardrop">
            <a:avLst>
              <a:gd name="adj" fmla="val 118319"/>
            </a:avLst>
          </a:prstGeom>
          <a:solidFill>
            <a:srgbClr val="00A6A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p>
        </p:txBody>
      </p:sp>
      <p:sp>
        <p:nvSpPr>
          <p:cNvPr id="28" name="ZoneTexte 27"/>
          <p:cNvSpPr txBox="1"/>
          <p:nvPr/>
        </p:nvSpPr>
        <p:spPr>
          <a:xfrm>
            <a:off x="2419146" y="903295"/>
            <a:ext cx="1228373" cy="1077218"/>
          </a:xfrm>
          <a:prstGeom prst="rect">
            <a:avLst/>
          </a:prstGeom>
          <a:noFill/>
        </p:spPr>
        <p:txBody>
          <a:bodyPr wrap="square" rtlCol="0">
            <a:spAutoFit/>
          </a:bodyPr>
          <a:lstStyle/>
          <a:p>
            <a:pPr algn="ctr"/>
            <a:r>
              <a:rPr lang="fr-FR" dirty="0"/>
              <a:t>Unités de recherche</a:t>
            </a:r>
          </a:p>
          <a:p>
            <a:pPr algn="ctr"/>
            <a:endParaRPr lang="fr-FR" sz="1400" dirty="0"/>
          </a:p>
          <a:p>
            <a:pPr algn="ctr"/>
            <a:r>
              <a:rPr lang="fr-FR" sz="1400" dirty="0"/>
              <a:t>SST - SHS</a:t>
            </a:r>
          </a:p>
        </p:txBody>
      </p:sp>
      <p:sp>
        <p:nvSpPr>
          <p:cNvPr id="29" name="ZoneTexte 28"/>
          <p:cNvSpPr txBox="1"/>
          <p:nvPr/>
        </p:nvSpPr>
        <p:spPr>
          <a:xfrm>
            <a:off x="1280450" y="4909670"/>
            <a:ext cx="1799385" cy="1231106"/>
          </a:xfrm>
          <a:prstGeom prst="rect">
            <a:avLst/>
          </a:prstGeom>
          <a:noFill/>
        </p:spPr>
        <p:txBody>
          <a:bodyPr wrap="square" rtlCol="0">
            <a:spAutoFit/>
          </a:bodyPr>
          <a:lstStyle/>
          <a:p>
            <a:pPr algn="ctr"/>
            <a:r>
              <a:rPr lang="fr-FR" dirty="0"/>
              <a:t>Formations</a:t>
            </a:r>
          </a:p>
          <a:p>
            <a:pPr algn="ctr"/>
            <a:r>
              <a:rPr lang="fr-FR" sz="1400" dirty="0"/>
              <a:t>Licence, master, doctorat</a:t>
            </a:r>
          </a:p>
          <a:p>
            <a:pPr algn="ctr"/>
            <a:endParaRPr lang="fr-FR" sz="1400" dirty="0"/>
          </a:p>
          <a:p>
            <a:pPr algn="ctr"/>
            <a:r>
              <a:rPr lang="fr-FR" sz="1400" dirty="0"/>
              <a:t>[Composantes, ED]</a:t>
            </a:r>
          </a:p>
        </p:txBody>
      </p:sp>
      <p:sp>
        <p:nvSpPr>
          <p:cNvPr id="30" name="ZoneTexte 29"/>
          <p:cNvSpPr txBox="1"/>
          <p:nvPr/>
        </p:nvSpPr>
        <p:spPr>
          <a:xfrm>
            <a:off x="8842266" y="4222950"/>
            <a:ext cx="1661032" cy="1677382"/>
          </a:xfrm>
          <a:prstGeom prst="rect">
            <a:avLst/>
          </a:prstGeom>
          <a:noFill/>
        </p:spPr>
        <p:txBody>
          <a:bodyPr wrap="square" rtlCol="0">
            <a:spAutoFit/>
          </a:bodyPr>
          <a:lstStyle/>
          <a:p>
            <a:pPr algn="ctr"/>
            <a:r>
              <a:rPr lang="fr-FR" dirty="0"/>
              <a:t>Partenaires</a:t>
            </a:r>
          </a:p>
          <a:p>
            <a:pPr algn="ctr"/>
            <a:endParaRPr lang="fr-FR" sz="800" dirty="0"/>
          </a:p>
          <a:p>
            <a:pPr algn="ctr"/>
            <a:r>
              <a:rPr lang="fr-FR" sz="1100" dirty="0"/>
              <a:t>UO, </a:t>
            </a:r>
            <a:r>
              <a:rPr lang="fr-FR" sz="1100" dirty="0" err="1"/>
              <a:t>Insa</a:t>
            </a:r>
            <a:endParaRPr lang="fr-FR" sz="1100" dirty="0"/>
          </a:p>
          <a:p>
            <a:pPr algn="ctr"/>
            <a:r>
              <a:rPr lang="fr-FR" sz="1100" dirty="0"/>
              <a:t>Organismes de recherche</a:t>
            </a:r>
          </a:p>
          <a:p>
            <a:pPr algn="ctr"/>
            <a:r>
              <a:rPr lang="fr-FR" sz="1100" dirty="0"/>
              <a:t>MSH</a:t>
            </a:r>
          </a:p>
          <a:p>
            <a:pPr algn="ctr"/>
            <a:r>
              <a:rPr lang="fr-FR" sz="1100" dirty="0"/>
              <a:t>Acteurs économiques et associatifs</a:t>
            </a:r>
          </a:p>
          <a:p>
            <a:pPr algn="ctr"/>
            <a:r>
              <a:rPr lang="fr-FR" sz="1100" dirty="0"/>
              <a:t>Acteurs politiques </a:t>
            </a:r>
          </a:p>
          <a:p>
            <a:pPr algn="ctr"/>
            <a:r>
              <a:rPr lang="fr-FR" sz="1100" dirty="0"/>
              <a:t>etc.</a:t>
            </a:r>
          </a:p>
        </p:txBody>
      </p:sp>
      <p:sp>
        <p:nvSpPr>
          <p:cNvPr id="15" name="ZoneTexte 14"/>
          <p:cNvSpPr txBox="1"/>
          <p:nvPr/>
        </p:nvSpPr>
        <p:spPr>
          <a:xfrm rot="16200000">
            <a:off x="-2629243" y="3281013"/>
            <a:ext cx="6137731" cy="369332"/>
          </a:xfrm>
          <a:prstGeom prst="rect">
            <a:avLst/>
          </a:prstGeom>
          <a:noFill/>
        </p:spPr>
        <p:txBody>
          <a:bodyPr wrap="square" rtlCol="0">
            <a:spAutoFit/>
          </a:bodyPr>
          <a:lstStyle/>
          <a:p>
            <a:pPr algn="ctr"/>
            <a:r>
              <a:rPr lang="fr-FR" dirty="0">
                <a:solidFill>
                  <a:schemeClr val="bg2">
                    <a:lumMod val="75000"/>
                  </a:schemeClr>
                </a:solidFill>
              </a:rPr>
              <a:t>Autres actions / projets de l’université</a:t>
            </a:r>
          </a:p>
        </p:txBody>
      </p:sp>
      <p:sp>
        <p:nvSpPr>
          <p:cNvPr id="23" name="Double flèche horizontale 22"/>
          <p:cNvSpPr/>
          <p:nvPr/>
        </p:nvSpPr>
        <p:spPr>
          <a:xfrm rot="3793263">
            <a:off x="1839541" y="-43070"/>
            <a:ext cx="880785"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Double flèche horizontale 31"/>
          <p:cNvSpPr/>
          <p:nvPr/>
        </p:nvSpPr>
        <p:spPr>
          <a:xfrm rot="1898993">
            <a:off x="1083944" y="551236"/>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Double flèche horizontale 32"/>
          <p:cNvSpPr/>
          <p:nvPr/>
        </p:nvSpPr>
        <p:spPr>
          <a:xfrm rot="20876367">
            <a:off x="1148596" y="1595237"/>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Double flèche horizontale 33"/>
          <p:cNvSpPr/>
          <p:nvPr/>
        </p:nvSpPr>
        <p:spPr>
          <a:xfrm rot="2072490">
            <a:off x="528607" y="4609559"/>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Double flèche horizontale 34"/>
          <p:cNvSpPr/>
          <p:nvPr/>
        </p:nvSpPr>
        <p:spPr>
          <a:xfrm rot="20611885">
            <a:off x="343256" y="5870074"/>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Double flèche horizontale 35"/>
          <p:cNvSpPr/>
          <p:nvPr/>
        </p:nvSpPr>
        <p:spPr>
          <a:xfrm rot="6340088">
            <a:off x="1608369" y="6688497"/>
            <a:ext cx="913953"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Double flèche horizontale 36"/>
          <p:cNvSpPr/>
          <p:nvPr/>
        </p:nvSpPr>
        <p:spPr>
          <a:xfrm rot="8738467">
            <a:off x="10497700" y="4011858"/>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Double flèche horizontale 37"/>
          <p:cNvSpPr/>
          <p:nvPr/>
        </p:nvSpPr>
        <p:spPr>
          <a:xfrm rot="12051622">
            <a:off x="10555530" y="5308687"/>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Double flèche horizontale 38"/>
          <p:cNvSpPr/>
          <p:nvPr/>
        </p:nvSpPr>
        <p:spPr>
          <a:xfrm rot="3746868">
            <a:off x="9641107" y="6169533"/>
            <a:ext cx="1006036" cy="478558"/>
          </a:xfrm>
          <a:prstGeom prst="leftRightArrow">
            <a:avLst/>
          </a:prstGeom>
          <a:solidFill>
            <a:srgbClr val="00A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1828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438" y="1142230"/>
            <a:ext cx="11106752" cy="5412573"/>
          </a:xfrm>
        </p:spPr>
        <p:txBody>
          <a:bodyPr>
            <a:normAutofit fontScale="85000" lnSpcReduction="20000"/>
          </a:bodyPr>
          <a:lstStyle/>
          <a:p>
            <a:pPr marL="0" indent="0">
              <a:buNone/>
            </a:pPr>
            <a:r>
              <a:rPr lang="fr-FR" sz="2900" b="1" dirty="0">
                <a:solidFill>
                  <a:srgbClr val="00A6A2"/>
                </a:solidFill>
                <a:ea typeface="+mj-ea"/>
                <a:cs typeface="+mj-cs"/>
              </a:rPr>
              <a:t>Champs d’application</a:t>
            </a:r>
          </a:p>
          <a:p>
            <a:pPr marL="808038"/>
            <a:r>
              <a:rPr lang="fr-FR" dirty="0"/>
              <a:t>Cancer</a:t>
            </a:r>
          </a:p>
          <a:p>
            <a:pPr marL="808038"/>
            <a:r>
              <a:rPr lang="fr-FR" dirty="0"/>
              <a:t>Infectiologie </a:t>
            </a:r>
          </a:p>
          <a:p>
            <a:pPr marL="808038"/>
            <a:r>
              <a:rPr lang="fr-FR" dirty="0"/>
              <a:t>Santé mentale et troubles du développement</a:t>
            </a:r>
          </a:p>
          <a:p>
            <a:pPr marL="0" indent="0">
              <a:buNone/>
            </a:pPr>
            <a:endParaRPr lang="fr-FR" b="1" dirty="0">
              <a:solidFill>
                <a:srgbClr val="00A6A2"/>
              </a:solidFill>
            </a:endParaRPr>
          </a:p>
          <a:p>
            <a:pPr marL="0" indent="0">
              <a:buNone/>
            </a:pPr>
            <a:r>
              <a:rPr lang="fr-FR" sz="2900" b="1" dirty="0">
                <a:solidFill>
                  <a:srgbClr val="00A6A2"/>
                </a:solidFill>
                <a:ea typeface="+mj-ea"/>
                <a:cs typeface="+mj-cs"/>
              </a:rPr>
              <a:t>Approches transversales</a:t>
            </a:r>
          </a:p>
          <a:p>
            <a:pPr marL="808038" lvl="8">
              <a:spcBef>
                <a:spcPts val="1000"/>
              </a:spcBef>
            </a:pPr>
            <a:r>
              <a:rPr lang="fr-FR" sz="2800" dirty="0"/>
              <a:t>Biomédicaments</a:t>
            </a:r>
          </a:p>
          <a:p>
            <a:pPr marL="808038" lvl="8">
              <a:spcBef>
                <a:spcPts val="1000"/>
              </a:spcBef>
            </a:pPr>
            <a:r>
              <a:rPr lang="fr-FR" sz="2800" dirty="0" err="1"/>
              <a:t>Bioingénierie</a:t>
            </a:r>
            <a:r>
              <a:rPr lang="fr-FR" sz="2800" dirty="0"/>
              <a:t> et </a:t>
            </a:r>
            <a:r>
              <a:rPr lang="fr-FR" sz="2800" dirty="0" err="1"/>
              <a:t>bioproduction</a:t>
            </a:r>
            <a:endParaRPr lang="fr-FR" sz="2800" dirty="0"/>
          </a:p>
          <a:p>
            <a:pPr marL="808038" lvl="8">
              <a:spcBef>
                <a:spcPts val="1000"/>
              </a:spcBef>
            </a:pPr>
            <a:r>
              <a:rPr lang="fr-FR" sz="2800" dirty="0"/>
              <a:t>Informatique et IA</a:t>
            </a:r>
          </a:p>
          <a:p>
            <a:pPr marL="808038" lvl="8">
              <a:spcBef>
                <a:spcPts val="1000"/>
              </a:spcBef>
            </a:pPr>
            <a:r>
              <a:rPr lang="fr-FR" sz="2800" dirty="0"/>
              <a:t>Modèles animaux </a:t>
            </a:r>
          </a:p>
          <a:p>
            <a:pPr marL="808038" lvl="8">
              <a:spcBef>
                <a:spcPts val="1000"/>
              </a:spcBef>
            </a:pPr>
            <a:r>
              <a:rPr lang="fr-FR" sz="2800" dirty="0"/>
              <a:t>Imagerie et ultrasons</a:t>
            </a:r>
          </a:p>
          <a:p>
            <a:pPr marL="808038" lvl="8">
              <a:spcBef>
                <a:spcPts val="1000"/>
              </a:spcBef>
            </a:pPr>
            <a:r>
              <a:rPr lang="fr-FR" sz="2800" dirty="0"/>
              <a:t>Dispositifs médicaux intégrés</a:t>
            </a:r>
          </a:p>
          <a:p>
            <a:pPr marL="579438" lvl="8" indent="0">
              <a:spcBef>
                <a:spcPts val="1000"/>
              </a:spcBef>
              <a:buNone/>
            </a:pPr>
            <a:endParaRPr lang="fr-FR" sz="2800" dirty="0"/>
          </a:p>
          <a:p>
            <a:pPr marL="0" lvl="8" indent="0">
              <a:spcBef>
                <a:spcPts val="1000"/>
              </a:spcBef>
              <a:buNone/>
            </a:pPr>
            <a:r>
              <a:rPr lang="fr-FR" sz="2900" b="1" dirty="0">
                <a:solidFill>
                  <a:srgbClr val="00A6A2"/>
                </a:solidFill>
                <a:ea typeface="+mj-ea"/>
                <a:cs typeface="+mj-cs"/>
              </a:rPr>
              <a:t>Articulation / adossement aux SHS</a:t>
            </a:r>
          </a:p>
          <a:p>
            <a:pPr marL="0" indent="0">
              <a:buNone/>
            </a:pPr>
            <a:endParaRPr lang="fr-FR" dirty="0"/>
          </a:p>
        </p:txBody>
      </p:sp>
    </p:spTree>
    <p:extLst>
      <p:ext uri="{BB962C8B-B14F-4D97-AF65-F5344CB8AC3E}">
        <p14:creationId xmlns:p14="http://schemas.microsoft.com/office/powerpoint/2010/main" val="2069495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5BB4B-1811-4E02-B0E5-17F031A3437C}"/>
              </a:ext>
            </a:extLst>
          </p:cNvPr>
          <p:cNvSpPr>
            <a:spLocks noGrp="1"/>
          </p:cNvSpPr>
          <p:nvPr>
            <p:ph type="ctrTitle"/>
          </p:nvPr>
        </p:nvSpPr>
        <p:spPr>
          <a:xfrm>
            <a:off x="-173936" y="4003954"/>
            <a:ext cx="11817627" cy="2387600"/>
          </a:xfrm>
        </p:spPr>
        <p:txBody>
          <a:bodyPr>
            <a:normAutofit fontScale="90000"/>
          </a:bodyPr>
          <a:lstStyle/>
          <a:p>
            <a:r>
              <a:rPr lang="fr-FR" sz="3200" b="1" dirty="0">
                <a:solidFill>
                  <a:srgbClr val="00A6A2"/>
                </a:solidFill>
                <a:latin typeface="+mn-lt"/>
              </a:rPr>
              <a:t>Facteurs de risques</a:t>
            </a:r>
            <a:br>
              <a:rPr lang="fr-FR" sz="2800" b="1" dirty="0">
                <a:solidFill>
                  <a:srgbClr val="00A6A2"/>
                </a:solidFill>
              </a:rPr>
            </a:br>
            <a:r>
              <a:rPr lang="fr-FR" sz="2800" b="1" dirty="0"/>
              <a:t> </a:t>
            </a:r>
            <a:r>
              <a:rPr lang="fr-FR" sz="3200" dirty="0">
                <a:latin typeface="+mn-lt"/>
              </a:rPr>
              <a:t>y compris environnementaux</a:t>
            </a:r>
            <a:br>
              <a:rPr lang="fr-FR" sz="2800" dirty="0"/>
            </a:br>
            <a:br>
              <a:rPr lang="fr-FR" sz="2800" dirty="0"/>
            </a:br>
            <a:br>
              <a:rPr lang="fr-FR" sz="2800" dirty="0"/>
            </a:br>
            <a:r>
              <a:rPr lang="fr-FR" sz="3200" b="1" dirty="0">
                <a:solidFill>
                  <a:srgbClr val="00A6A2"/>
                </a:solidFill>
                <a:latin typeface="+mn-lt"/>
              </a:rPr>
              <a:t>Spécificités métaboliques et effet de l’hypoxie</a:t>
            </a:r>
            <a:br>
              <a:rPr lang="fr-FR" sz="3200" b="1" dirty="0">
                <a:solidFill>
                  <a:srgbClr val="00A6A2"/>
                </a:solidFill>
              </a:rPr>
            </a:br>
            <a:br>
              <a:rPr lang="fr-FR" sz="3200" dirty="0">
                <a:latin typeface="+mn-lt"/>
              </a:rPr>
            </a:br>
            <a:r>
              <a:rPr lang="fr-FR" sz="3200" b="1" dirty="0">
                <a:solidFill>
                  <a:srgbClr val="00A6A2"/>
                </a:solidFill>
                <a:latin typeface="+mn-lt"/>
              </a:rPr>
              <a:t>Diagnostic</a:t>
            </a:r>
            <a:r>
              <a:rPr lang="fr-FR" sz="3200" dirty="0">
                <a:solidFill>
                  <a:srgbClr val="00A6A2"/>
                </a:solidFill>
                <a:latin typeface="+mn-lt"/>
              </a:rPr>
              <a:t> </a:t>
            </a:r>
            <a:br>
              <a:rPr lang="fr-FR" sz="3200" dirty="0">
                <a:latin typeface="+mn-lt"/>
              </a:rPr>
            </a:br>
            <a:r>
              <a:rPr lang="fr-FR" sz="3200" dirty="0">
                <a:latin typeface="+mn-lt"/>
              </a:rPr>
              <a:t>Biomarqueurs</a:t>
            </a:r>
            <a:br>
              <a:rPr lang="fr-FR" sz="3200" dirty="0">
                <a:latin typeface="+mn-lt"/>
              </a:rPr>
            </a:br>
            <a:r>
              <a:rPr lang="fr-FR" sz="3200" dirty="0">
                <a:latin typeface="+mn-lt"/>
              </a:rPr>
              <a:t>Conception de </a:t>
            </a:r>
            <a:r>
              <a:rPr lang="fr-FR" sz="3200" dirty="0" err="1">
                <a:latin typeface="+mn-lt"/>
              </a:rPr>
              <a:t>compagnion</a:t>
            </a:r>
            <a:r>
              <a:rPr lang="fr-FR" sz="3200" dirty="0">
                <a:latin typeface="+mn-lt"/>
              </a:rPr>
              <a:t> diagnostic</a:t>
            </a:r>
            <a:br>
              <a:rPr lang="fr-FR" sz="3200" dirty="0">
                <a:latin typeface="+mn-lt"/>
              </a:rPr>
            </a:br>
            <a:r>
              <a:rPr lang="fr-FR" sz="3200" dirty="0">
                <a:latin typeface="+mn-lt"/>
              </a:rPr>
              <a:t>Sondes </a:t>
            </a:r>
            <a:r>
              <a:rPr lang="fr-FR" sz="3200" dirty="0" err="1">
                <a:latin typeface="+mn-lt"/>
              </a:rPr>
              <a:t>théranostiques</a:t>
            </a:r>
            <a:br>
              <a:rPr lang="fr-FR" sz="3200" dirty="0">
                <a:latin typeface="+mn-lt"/>
              </a:rPr>
            </a:br>
            <a:br>
              <a:rPr lang="fr-FR" sz="3200" dirty="0">
                <a:latin typeface="+mn-lt"/>
              </a:rPr>
            </a:br>
            <a:endParaRPr lang="fr-FR" sz="3200" dirty="0">
              <a:latin typeface="+mn-lt"/>
            </a:endParaRPr>
          </a:p>
        </p:txBody>
      </p:sp>
      <p:sp>
        <p:nvSpPr>
          <p:cNvPr id="6" name="ZoneTexte 5">
            <a:extLst>
              <a:ext uri="{FF2B5EF4-FFF2-40B4-BE49-F238E27FC236}">
                <a16:creationId xmlns:a16="http://schemas.microsoft.com/office/drawing/2014/main" id="{034118E1-CDD7-40B1-93D3-BC5E59CC4780}"/>
              </a:ext>
            </a:extLst>
          </p:cNvPr>
          <p:cNvSpPr txBox="1"/>
          <p:nvPr/>
        </p:nvSpPr>
        <p:spPr>
          <a:xfrm>
            <a:off x="1441174" y="466446"/>
            <a:ext cx="8587409" cy="707886"/>
          </a:xfrm>
          <a:prstGeom prst="rect">
            <a:avLst/>
          </a:prstGeom>
          <a:noFill/>
        </p:spPr>
        <p:txBody>
          <a:bodyPr wrap="square" rtlCol="0">
            <a:spAutoFit/>
          </a:bodyPr>
          <a:lstStyle/>
          <a:p>
            <a:pPr algn="ctr"/>
            <a:r>
              <a:rPr lang="fr-FR" sz="4000" b="1" dirty="0">
                <a:solidFill>
                  <a:srgbClr val="00A6A2"/>
                </a:solidFill>
              </a:rPr>
              <a:t>Champs d’application : 1- Cancer (1/2)</a:t>
            </a:r>
          </a:p>
        </p:txBody>
      </p:sp>
    </p:spTree>
    <p:extLst>
      <p:ext uri="{BB962C8B-B14F-4D97-AF65-F5344CB8AC3E}">
        <p14:creationId xmlns:p14="http://schemas.microsoft.com/office/powerpoint/2010/main" val="1220194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5BB4B-1811-4E02-B0E5-17F031A3437C}"/>
              </a:ext>
            </a:extLst>
          </p:cNvPr>
          <p:cNvSpPr>
            <a:spLocks noGrp="1"/>
          </p:cNvSpPr>
          <p:nvPr>
            <p:ph type="ctrTitle"/>
          </p:nvPr>
        </p:nvSpPr>
        <p:spPr>
          <a:xfrm>
            <a:off x="-258417" y="5087731"/>
            <a:ext cx="12450417" cy="2387600"/>
          </a:xfrm>
        </p:spPr>
        <p:txBody>
          <a:bodyPr>
            <a:noAutofit/>
          </a:bodyPr>
          <a:lstStyle/>
          <a:p>
            <a:br>
              <a:rPr lang="fr-FR" sz="2800" dirty="0">
                <a:latin typeface="+mn-lt"/>
              </a:rPr>
            </a:br>
            <a:br>
              <a:rPr lang="fr-FR" sz="2800" dirty="0">
                <a:latin typeface="+mn-lt"/>
              </a:rPr>
            </a:br>
            <a:br>
              <a:rPr lang="fr-FR" sz="2800" dirty="0">
                <a:latin typeface="+mn-lt"/>
              </a:rPr>
            </a:br>
            <a:br>
              <a:rPr lang="fr-FR" sz="2800" dirty="0">
                <a:latin typeface="+mn-lt"/>
              </a:rPr>
            </a:br>
            <a:br>
              <a:rPr lang="fr-FR" sz="2800" dirty="0">
                <a:latin typeface="+mn-lt"/>
              </a:rPr>
            </a:br>
            <a:br>
              <a:rPr lang="fr-FR" sz="2800" dirty="0">
                <a:latin typeface="+mn-lt"/>
              </a:rPr>
            </a:br>
            <a:br>
              <a:rPr lang="fr-FR" sz="2800" dirty="0">
                <a:latin typeface="+mn-lt"/>
              </a:rPr>
            </a:br>
            <a:br>
              <a:rPr lang="fr-FR" sz="2800" dirty="0">
                <a:latin typeface="+mn-lt"/>
              </a:rPr>
            </a:br>
            <a:br>
              <a:rPr lang="fr-FR" sz="2800" dirty="0">
                <a:latin typeface="+mn-lt"/>
              </a:rPr>
            </a:br>
            <a:br>
              <a:rPr lang="fr-FR" sz="2800" dirty="0">
                <a:latin typeface="+mn-lt"/>
              </a:rPr>
            </a:br>
            <a:r>
              <a:rPr lang="fr-FR" sz="2800" b="1" dirty="0">
                <a:solidFill>
                  <a:srgbClr val="00A6A2"/>
                </a:solidFill>
                <a:latin typeface="+mn-lt"/>
              </a:rPr>
              <a:t>Thérapeutiques</a:t>
            </a:r>
            <a:br>
              <a:rPr lang="fr-FR" sz="2800" dirty="0">
                <a:latin typeface="+mn-lt"/>
              </a:rPr>
            </a:br>
            <a:r>
              <a:rPr lang="fr-FR" sz="2900" b="1" dirty="0">
                <a:latin typeface="+mn-lt"/>
              </a:rPr>
              <a:t>Nouvelles méthodes </a:t>
            </a:r>
            <a:br>
              <a:rPr lang="fr-FR" sz="2900" dirty="0">
                <a:latin typeface="+mn-lt"/>
              </a:rPr>
            </a:br>
            <a:r>
              <a:rPr lang="fr-FR" sz="2400" dirty="0" err="1">
                <a:latin typeface="+mn-lt"/>
              </a:rPr>
              <a:t>Nanovecteurs</a:t>
            </a:r>
            <a:r>
              <a:rPr lang="fr-FR" sz="2400" dirty="0">
                <a:latin typeface="+mn-lt"/>
              </a:rPr>
              <a:t> injectables </a:t>
            </a:r>
            <a:r>
              <a:rPr lang="fr-FR" sz="2400" dirty="0" err="1">
                <a:latin typeface="+mn-lt"/>
              </a:rPr>
              <a:t>immunociblés</a:t>
            </a:r>
            <a:r>
              <a:rPr lang="fr-FR" sz="2400" dirty="0">
                <a:latin typeface="+mn-lt"/>
              </a:rPr>
              <a:t> d’agents anticancéreux (principalement siRNA)</a:t>
            </a:r>
            <a:br>
              <a:rPr lang="fr-FR" sz="2400" dirty="0">
                <a:latin typeface="+mn-lt"/>
              </a:rPr>
            </a:br>
            <a:r>
              <a:rPr lang="fr-FR" sz="2400" dirty="0">
                <a:latin typeface="+mn-lt"/>
              </a:rPr>
              <a:t>ADC</a:t>
            </a:r>
            <a:br>
              <a:rPr lang="fr-FR" sz="2900" dirty="0">
                <a:latin typeface="+mn-lt"/>
              </a:rPr>
            </a:br>
            <a:br>
              <a:rPr lang="fr-FR" sz="2800" dirty="0">
                <a:latin typeface="+mn-lt"/>
              </a:rPr>
            </a:br>
            <a:r>
              <a:rPr lang="fr-FR" sz="2900" b="1" dirty="0">
                <a:latin typeface="+mn-lt"/>
              </a:rPr>
              <a:t>Nouvelles cibles thérapeutiques </a:t>
            </a:r>
            <a:br>
              <a:rPr lang="fr-FR" sz="2800" dirty="0"/>
            </a:br>
            <a:r>
              <a:rPr lang="fr-FR" sz="2400" dirty="0">
                <a:latin typeface="+mn-lt"/>
              </a:rPr>
              <a:t>Récepteurs et canaux ioniques</a:t>
            </a:r>
            <a:br>
              <a:rPr lang="fr-FR" sz="2400" dirty="0">
                <a:latin typeface="+mn-lt"/>
              </a:rPr>
            </a:br>
            <a:r>
              <a:rPr lang="fr-FR" sz="2400" dirty="0">
                <a:latin typeface="+mn-lt"/>
              </a:rPr>
              <a:t>Biosynthèse des nucléotides (voie de novo) et des acides nucléiques (ADN). </a:t>
            </a:r>
            <a:br>
              <a:rPr lang="fr-FR" sz="2400" dirty="0">
                <a:latin typeface="+mn-lt"/>
              </a:rPr>
            </a:br>
            <a:r>
              <a:rPr lang="fr-FR" sz="2400" dirty="0">
                <a:latin typeface="+mn-lt"/>
              </a:rPr>
              <a:t>Inhibition de virus </a:t>
            </a:r>
            <a:r>
              <a:rPr lang="fr-FR" sz="2400" dirty="0" err="1">
                <a:latin typeface="+mn-lt"/>
              </a:rPr>
              <a:t>oncolytiques</a:t>
            </a:r>
            <a:r>
              <a:rPr lang="fr-FR" sz="2800" dirty="0"/>
              <a:t>. </a:t>
            </a:r>
            <a:br>
              <a:rPr lang="fr-FR" sz="2800" dirty="0"/>
            </a:br>
            <a:br>
              <a:rPr lang="fr-FR" sz="2400" dirty="0">
                <a:latin typeface="+mn-lt"/>
              </a:rPr>
            </a:br>
            <a:r>
              <a:rPr lang="fr-FR" sz="2900" b="1" dirty="0">
                <a:latin typeface="+mn-lt"/>
              </a:rPr>
              <a:t>Chimiorésistance</a:t>
            </a:r>
            <a:br>
              <a:rPr lang="fr-FR" sz="2400" dirty="0">
                <a:latin typeface="+mn-lt"/>
              </a:rPr>
            </a:br>
            <a:br>
              <a:rPr lang="fr-FR" sz="2800" b="1" dirty="0">
                <a:latin typeface="+mn-lt"/>
              </a:rPr>
            </a:br>
            <a:r>
              <a:rPr lang="fr-FR" sz="2800" b="1" dirty="0">
                <a:solidFill>
                  <a:srgbClr val="00A6A2"/>
                </a:solidFill>
                <a:latin typeface="+mn-lt"/>
              </a:rPr>
              <a:t>Développer et affirmer les collaborations régionales </a:t>
            </a:r>
            <a:br>
              <a:rPr lang="fr-FR" sz="2800" dirty="0">
                <a:latin typeface="+mn-lt"/>
              </a:rPr>
            </a:br>
            <a:br>
              <a:rPr lang="fr-FR" sz="2800" dirty="0">
                <a:latin typeface="+mn-lt"/>
              </a:rPr>
            </a:br>
            <a:endParaRPr lang="fr-FR" sz="2800" dirty="0">
              <a:latin typeface="+mn-lt"/>
            </a:endParaRPr>
          </a:p>
        </p:txBody>
      </p:sp>
      <p:sp>
        <p:nvSpPr>
          <p:cNvPr id="6" name="ZoneTexte 5">
            <a:extLst>
              <a:ext uri="{FF2B5EF4-FFF2-40B4-BE49-F238E27FC236}">
                <a16:creationId xmlns:a16="http://schemas.microsoft.com/office/drawing/2014/main" id="{034118E1-CDD7-40B1-93D3-BC5E59CC4780}"/>
              </a:ext>
            </a:extLst>
          </p:cNvPr>
          <p:cNvSpPr txBox="1"/>
          <p:nvPr/>
        </p:nvSpPr>
        <p:spPr>
          <a:xfrm>
            <a:off x="1441174" y="466446"/>
            <a:ext cx="8587409" cy="707886"/>
          </a:xfrm>
          <a:prstGeom prst="rect">
            <a:avLst/>
          </a:prstGeom>
          <a:noFill/>
        </p:spPr>
        <p:txBody>
          <a:bodyPr wrap="square" rtlCol="0">
            <a:spAutoFit/>
          </a:bodyPr>
          <a:lstStyle/>
          <a:p>
            <a:pPr algn="ctr"/>
            <a:r>
              <a:rPr lang="fr-FR" sz="4000" b="1" dirty="0">
                <a:solidFill>
                  <a:srgbClr val="00A6A2"/>
                </a:solidFill>
              </a:rPr>
              <a:t>Champs d’application : 1- Cancer (2/2)</a:t>
            </a:r>
          </a:p>
        </p:txBody>
      </p:sp>
    </p:spTree>
    <p:extLst>
      <p:ext uri="{BB962C8B-B14F-4D97-AF65-F5344CB8AC3E}">
        <p14:creationId xmlns:p14="http://schemas.microsoft.com/office/powerpoint/2010/main" val="2326099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68FF77A-C4DB-455B-B2AB-36EAA8A3D614}"/>
              </a:ext>
            </a:extLst>
          </p:cNvPr>
          <p:cNvSpPr>
            <a:spLocks noGrp="1"/>
          </p:cNvSpPr>
          <p:nvPr>
            <p:ph idx="1"/>
          </p:nvPr>
        </p:nvSpPr>
        <p:spPr>
          <a:xfrm>
            <a:off x="456774" y="1436527"/>
            <a:ext cx="11112795" cy="5598907"/>
          </a:xfrm>
        </p:spPr>
        <p:txBody>
          <a:bodyPr>
            <a:normAutofit fontScale="40000" lnSpcReduction="20000"/>
          </a:bodyPr>
          <a:lstStyle/>
          <a:p>
            <a:pPr>
              <a:lnSpc>
                <a:spcPct val="120000"/>
              </a:lnSpc>
              <a:spcBef>
                <a:spcPts val="0"/>
              </a:spcBef>
            </a:pPr>
            <a:r>
              <a:rPr lang="fr-FR" altLang="fr-FR" sz="8000" b="1" dirty="0">
                <a:solidFill>
                  <a:srgbClr val="00A6A2"/>
                </a:solidFill>
              </a:rPr>
              <a:t>Etude des agents pathogènes (bactéries, virus et parasites)</a:t>
            </a:r>
          </a:p>
          <a:p>
            <a:pPr lvl="1">
              <a:lnSpc>
                <a:spcPct val="120000"/>
              </a:lnSpc>
              <a:spcBef>
                <a:spcPts val="0"/>
              </a:spcBef>
            </a:pPr>
            <a:r>
              <a:rPr lang="fr-FR" altLang="fr-FR" sz="7600" dirty="0"/>
              <a:t>Structure</a:t>
            </a:r>
          </a:p>
          <a:p>
            <a:pPr lvl="1">
              <a:lnSpc>
                <a:spcPct val="120000"/>
              </a:lnSpc>
              <a:spcBef>
                <a:spcPts val="0"/>
              </a:spcBef>
            </a:pPr>
            <a:r>
              <a:rPr lang="fr-FR" altLang="fr-FR" sz="7600" dirty="0"/>
              <a:t>Evolution</a:t>
            </a:r>
          </a:p>
          <a:p>
            <a:pPr lvl="1">
              <a:lnSpc>
                <a:spcPct val="120000"/>
              </a:lnSpc>
              <a:spcBef>
                <a:spcPts val="0"/>
              </a:spcBef>
            </a:pPr>
            <a:r>
              <a:rPr lang="fr-FR" altLang="fr-FR" sz="7600" dirty="0"/>
              <a:t>Cycles</a:t>
            </a:r>
          </a:p>
          <a:p>
            <a:pPr marL="457200" lvl="1" indent="0">
              <a:lnSpc>
                <a:spcPct val="120000"/>
              </a:lnSpc>
              <a:spcBef>
                <a:spcPts val="0"/>
              </a:spcBef>
              <a:buNone/>
            </a:pPr>
            <a:endParaRPr lang="fr-FR" altLang="fr-FR" sz="7600" dirty="0"/>
          </a:p>
          <a:p>
            <a:pPr>
              <a:lnSpc>
                <a:spcPct val="120000"/>
              </a:lnSpc>
              <a:spcBef>
                <a:spcPts val="0"/>
              </a:spcBef>
            </a:pPr>
            <a:r>
              <a:rPr lang="fr-FR" altLang="fr-FR" sz="8000" b="1" dirty="0">
                <a:solidFill>
                  <a:srgbClr val="00A6A2"/>
                </a:solidFill>
              </a:rPr>
              <a:t>Dialogue hôte-pathogène</a:t>
            </a:r>
          </a:p>
          <a:p>
            <a:pPr lvl="1">
              <a:lnSpc>
                <a:spcPct val="120000"/>
              </a:lnSpc>
              <a:spcBef>
                <a:spcPts val="0"/>
              </a:spcBef>
            </a:pPr>
            <a:r>
              <a:rPr lang="fr-FR" altLang="fr-FR" sz="7600" dirty="0"/>
              <a:t>Mécanismes moléculaires de l’infection </a:t>
            </a:r>
          </a:p>
          <a:p>
            <a:pPr lvl="1">
              <a:lnSpc>
                <a:spcPct val="120000"/>
              </a:lnSpc>
              <a:spcBef>
                <a:spcPts val="0"/>
              </a:spcBef>
            </a:pPr>
            <a:r>
              <a:rPr lang="fr-FR" altLang="fr-FR" sz="7600" dirty="0"/>
              <a:t>Etudes intégrées </a:t>
            </a:r>
          </a:p>
          <a:p>
            <a:pPr lvl="2">
              <a:lnSpc>
                <a:spcPct val="120000"/>
              </a:lnSpc>
              <a:spcBef>
                <a:spcPts val="0"/>
              </a:spcBef>
            </a:pPr>
            <a:r>
              <a:rPr lang="fr-FR" altLang="fr-FR" sz="7200" dirty="0"/>
              <a:t>Liens entre infection et inflammation</a:t>
            </a:r>
          </a:p>
          <a:p>
            <a:pPr lvl="2">
              <a:lnSpc>
                <a:spcPct val="120000"/>
              </a:lnSpc>
              <a:spcBef>
                <a:spcPts val="0"/>
              </a:spcBef>
            </a:pPr>
            <a:r>
              <a:rPr lang="fr-FR" altLang="fr-FR" sz="7600" dirty="0"/>
              <a:t>Influence croisée infection – microbiote</a:t>
            </a:r>
          </a:p>
          <a:p>
            <a:pPr marL="457200" lvl="1" indent="0">
              <a:buNone/>
            </a:pPr>
            <a:endParaRPr lang="fr-FR" altLang="fr-FR" sz="8000" dirty="0"/>
          </a:p>
          <a:p>
            <a:pPr lvl="1"/>
            <a:endParaRPr lang="fr-FR" altLang="fr-FR" dirty="0"/>
          </a:p>
          <a:p>
            <a:pPr marL="0" indent="0">
              <a:buNone/>
            </a:pPr>
            <a:endParaRPr lang="fr-FR" dirty="0"/>
          </a:p>
          <a:p>
            <a:endParaRPr lang="fr-FR" dirty="0"/>
          </a:p>
        </p:txBody>
      </p:sp>
      <p:sp>
        <p:nvSpPr>
          <p:cNvPr id="4" name="ZoneTexte 3">
            <a:extLst>
              <a:ext uri="{FF2B5EF4-FFF2-40B4-BE49-F238E27FC236}">
                <a16:creationId xmlns:a16="http://schemas.microsoft.com/office/drawing/2014/main" id="{2A9FEBEE-0322-49E1-ABA1-2CC10BA56E06}"/>
              </a:ext>
            </a:extLst>
          </p:cNvPr>
          <p:cNvSpPr txBox="1"/>
          <p:nvPr/>
        </p:nvSpPr>
        <p:spPr>
          <a:xfrm>
            <a:off x="1302024" y="150672"/>
            <a:ext cx="9422296" cy="707886"/>
          </a:xfrm>
          <a:prstGeom prst="rect">
            <a:avLst/>
          </a:prstGeom>
          <a:noFill/>
        </p:spPr>
        <p:txBody>
          <a:bodyPr wrap="square" rtlCol="0">
            <a:spAutoFit/>
          </a:bodyPr>
          <a:lstStyle/>
          <a:p>
            <a:pPr algn="ctr"/>
            <a:r>
              <a:rPr lang="fr-FR" sz="4000" b="1" dirty="0">
                <a:solidFill>
                  <a:srgbClr val="00A6A2"/>
                </a:solidFill>
              </a:rPr>
              <a:t>Champs d’application : 2- Infectiologie (1/3)</a:t>
            </a:r>
          </a:p>
        </p:txBody>
      </p:sp>
    </p:spTree>
    <p:extLst>
      <p:ext uri="{BB962C8B-B14F-4D97-AF65-F5344CB8AC3E}">
        <p14:creationId xmlns:p14="http://schemas.microsoft.com/office/powerpoint/2010/main" val="34442299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10216</TotalTime>
  <Words>2401</Words>
  <Application>Microsoft Office PowerPoint</Application>
  <PresentationFormat>Grand écran</PresentationFormat>
  <Paragraphs>398</Paragraphs>
  <Slides>39</Slides>
  <Notes>0</Notes>
  <HiddenSlides>1</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39</vt:i4>
      </vt:variant>
    </vt:vector>
  </HeadingPairs>
  <TitlesOfParts>
    <vt:vector size="45" baseType="lpstr">
      <vt:lpstr>Arial</vt:lpstr>
      <vt:lpstr>Calibri</vt:lpstr>
      <vt:lpstr>Calibri Light</vt:lpstr>
      <vt:lpstr>Corbel</vt:lpstr>
      <vt:lpstr>Wingdings</vt:lpstr>
      <vt:lpstr>Thème Office</vt:lpstr>
      <vt:lpstr>Présentation PowerPoint</vt:lpstr>
      <vt:lpstr>Présentation PowerPoint</vt:lpstr>
      <vt:lpstr>Présentation PowerPoint</vt:lpstr>
      <vt:lpstr>Présentation PowerPoint</vt:lpstr>
      <vt:lpstr>Schéma général</vt:lpstr>
      <vt:lpstr>Présentation PowerPoint</vt:lpstr>
      <vt:lpstr>Facteurs de risques  y compris environnementaux   Spécificités métaboliques et effet de l’hypoxie  Diagnostic  Biomarqueurs Conception de compagnion diagnostic Sondes théranostiques  </vt:lpstr>
      <vt:lpstr>          Thérapeutiques Nouvelles méthodes  Nanovecteurs injectables immunociblés d’agents anticancéreux (principalement siRNA) ADC  Nouvelles cibles thérapeutiques  Récepteurs et canaux ioniques Biosynthèse des nucléotides (voie de novo) et des acides nucléiques (ADN).  Inhibition de virus oncolytiques.   Chimiorésistance  Développer et affirmer les collaborations régionales   </vt:lpstr>
      <vt:lpstr>Présentation PowerPoint</vt:lpstr>
      <vt:lpstr>Présentation PowerPoint</vt:lpstr>
      <vt:lpstr>Présentation PowerPoint</vt:lpstr>
      <vt:lpstr>Présentation PowerPoint</vt:lpstr>
      <vt:lpstr>Conception de traceurs et d'agents de thérapie pour maladies mentales et troubles comportementaux   Xénobiotiques, polluants et neurodéveloppement (One health)  Etude des systèmes intégrés Interaction Infectieux / inflammatoires entre tissus Axe cerveau – microbiote pulmonaire/intestinal  Interactions microbiote-neurotoxicité des pesticides, microbiote-neuropathologies.  Explorations moléculaires et omiques,   Explorations neurofonctionelles Imagerie</vt:lpstr>
      <vt:lpstr>Nature variée Anticorps thérapeutiques Protéines recombinantes (e.g. inhibiteurs de protéases),  acides nucléiques,  métabokines antimicrobiennes… ADC  Vaccins Anticorps neutralisants Petites molécules d’origine végétale  Fonctionnalisation de site sélectifs par épitopes  réactifs, modélisation Bioproduction et contrôle par spectroscopie optique Bioingénieurie de synthèse.  </vt:lpstr>
      <vt:lpstr>Présentation PowerPoint</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Stratégie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Catherine Beaumont</dc:creator>
  <cp:lastModifiedBy>Catherine Beaumont</cp:lastModifiedBy>
  <cp:revision>210</cp:revision>
  <dcterms:created xsi:type="dcterms:W3CDTF">2021-04-01T13:14:34Z</dcterms:created>
  <dcterms:modified xsi:type="dcterms:W3CDTF">2021-06-30T20:14:09Z</dcterms:modified>
</cp:coreProperties>
</file>